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6" r:id="rId4"/>
  </p:sldMasterIdLst>
  <p:notesMasterIdLst>
    <p:notesMasterId r:id="rId48"/>
  </p:notesMasterIdLst>
  <p:handoutMasterIdLst>
    <p:handoutMasterId r:id="rId49"/>
  </p:handoutMasterIdLst>
  <p:sldIdLst>
    <p:sldId id="256" r:id="rId5"/>
    <p:sldId id="289" r:id="rId6"/>
    <p:sldId id="277" r:id="rId7"/>
    <p:sldId id="268" r:id="rId8"/>
    <p:sldId id="278" r:id="rId9"/>
    <p:sldId id="295" r:id="rId10"/>
    <p:sldId id="296" r:id="rId11"/>
    <p:sldId id="264" r:id="rId12"/>
    <p:sldId id="262" r:id="rId13"/>
    <p:sldId id="270" r:id="rId14"/>
    <p:sldId id="297" r:id="rId15"/>
    <p:sldId id="319" r:id="rId16"/>
    <p:sldId id="293" r:id="rId17"/>
    <p:sldId id="258" r:id="rId18"/>
    <p:sldId id="260" r:id="rId19"/>
    <p:sldId id="298" r:id="rId20"/>
    <p:sldId id="300" r:id="rId21"/>
    <p:sldId id="301" r:id="rId22"/>
    <p:sldId id="302" r:id="rId23"/>
    <p:sldId id="303" r:id="rId24"/>
    <p:sldId id="304" r:id="rId25"/>
    <p:sldId id="305" r:id="rId26"/>
    <p:sldId id="306" r:id="rId27"/>
    <p:sldId id="307" r:id="rId28"/>
    <p:sldId id="308" r:id="rId29"/>
    <p:sldId id="309" r:id="rId30"/>
    <p:sldId id="310" r:id="rId31"/>
    <p:sldId id="311" r:id="rId32"/>
    <p:sldId id="312" r:id="rId33"/>
    <p:sldId id="313" r:id="rId34"/>
    <p:sldId id="314" r:id="rId35"/>
    <p:sldId id="316" r:id="rId36"/>
    <p:sldId id="266" r:id="rId37"/>
    <p:sldId id="315" r:id="rId38"/>
    <p:sldId id="318" r:id="rId39"/>
    <p:sldId id="320" r:id="rId40"/>
    <p:sldId id="321" r:id="rId41"/>
    <p:sldId id="322" r:id="rId42"/>
    <p:sldId id="323" r:id="rId43"/>
    <p:sldId id="299" r:id="rId44"/>
    <p:sldId id="324" r:id="rId45"/>
    <p:sldId id="325" r:id="rId46"/>
    <p:sldId id="276" r:id="rId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360" userDrawn="1">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9E6D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8C25C4E-9601-4DD4-BDFF-55527E2AE55B}" v="947" dt="2024-02-06T16:17:55.504"/>
    <p1510:client id="{72B90772-EC9E-40F8-804F-53868A75355B}" v="272" dt="2024-02-06T16:31:24.293"/>
    <p1510:client id="{99CEAB04-5BEA-42D9-BB7A-5FC96FEEA14D}" v="1467" dt="2024-02-06T15:39:12.249"/>
    <p1510:client id="{A0F79853-9F30-4078-A14B-026DD0638220}" v="650" dt="2024-02-06T16:54:14.282"/>
    <p1510:client id="{DB6F7DDB-0936-4CB6-8AF3-51D340883F62}" v="6" dt="2024-02-06T18:14:35.856"/>
    <p1510:client id="{F355D855-C538-4588-9E69-559D82476A10}" v="1020" dt="2024-02-06T17:25:48.620"/>
  </p1510:revLst>
</p1510:revInfo>
</file>

<file path=ppt/tableStyles.xml><?xml version="1.0" encoding="utf-8"?>
<a:tblStyleLst xmlns:a="http://schemas.openxmlformats.org/drawingml/2006/main" def="{7E9639D4-E3E2-4D34-9284-5A2195B3D0D7}">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3360"/>
        <p:guide pos="3840"/>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commentAuthors" Target="commentAuthors.xml"/><Relationship Id="rId55"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theme" Target="theme/theme1.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notesMaster" Target="notesMasters/notesMaster1.xml"/><Relationship Id="rId56" Type="http://schemas.microsoft.com/office/2018/10/relationships/authors" Target="authors.xml"/><Relationship Id="rId8" Type="http://schemas.openxmlformats.org/officeDocument/2006/relationships/slide" Target="slides/slide4.xml"/><Relationship Id="rId51"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3F6ED8B-CF52-4A64-BACC-61D9C1041E0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0D7022B2-02C5-4E03-99BC-0BA3C57AC49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352A77B-D33C-49B3-A83C-450AA2ED72B3}" type="datetimeFigureOut">
              <a:rPr lang="en-US" smtClean="0"/>
              <a:t>2/26/2024</a:t>
            </a:fld>
            <a:endParaRPr lang="en-US"/>
          </a:p>
        </p:txBody>
      </p:sp>
      <p:sp>
        <p:nvSpPr>
          <p:cNvPr id="4" name="Footer Placeholder 3">
            <a:extLst>
              <a:ext uri="{FF2B5EF4-FFF2-40B4-BE49-F238E27FC236}">
                <a16:creationId xmlns:a16="http://schemas.microsoft.com/office/drawing/2014/main" id="{BC3FEE8C-8D38-4F2A-950E-071C6823E27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8C567A6D-959B-4552-AB8D-4CCA819CAA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BF9A36D-7FAC-478F-9944-F324014F6FD1}" type="slidenum">
              <a:rPr lang="en-US" smtClean="0"/>
              <a:t>‹#›</a:t>
            </a:fld>
            <a:endParaRPr lang="en-US"/>
          </a:p>
        </p:txBody>
      </p:sp>
    </p:spTree>
    <p:extLst>
      <p:ext uri="{BB962C8B-B14F-4D97-AF65-F5344CB8AC3E}">
        <p14:creationId xmlns:p14="http://schemas.microsoft.com/office/powerpoint/2010/main" val="134246769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8D8F9A-F5CB-4EF8-A859-ED5E107B9763}" type="datetimeFigureOut">
              <a:rPr lang="en-US" smtClean="0"/>
              <a:t>2/26/2024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4B9A9E5-4F7F-4A7D-9DE1-899232329269}" type="slidenum">
              <a:rPr lang="en-US" smtClean="0"/>
              <a:t>‹#›</a:t>
            </a:fld>
            <a:endParaRPr lang="en-US"/>
          </a:p>
        </p:txBody>
      </p:sp>
    </p:spTree>
    <p:extLst>
      <p:ext uri="{BB962C8B-B14F-4D97-AF65-F5344CB8AC3E}">
        <p14:creationId xmlns:p14="http://schemas.microsoft.com/office/powerpoint/2010/main" val="13877831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6.svg"/><Relationship Id="rId7" Type="http://schemas.openxmlformats.org/officeDocument/2006/relationships/image" Target="../media/image20.svg"/><Relationship Id="rId2" Type="http://schemas.openxmlformats.org/officeDocument/2006/relationships/image" Target="../media/image15.png"/><Relationship Id="rId1" Type="http://schemas.openxmlformats.org/officeDocument/2006/relationships/slideMaster" Target="../slideMasters/slideMaster1.xml"/><Relationship Id="rId6" Type="http://schemas.openxmlformats.org/officeDocument/2006/relationships/image" Target="../media/image19.png"/><Relationship Id="rId5" Type="http://schemas.openxmlformats.org/officeDocument/2006/relationships/image" Target="../media/image18.svg"/><Relationship Id="rId4" Type="http://schemas.openxmlformats.org/officeDocument/2006/relationships/image" Target="../media/image17.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416040" y="4434840"/>
            <a:ext cx="4941771" cy="1122202"/>
          </a:xfrm>
        </p:spPr>
        <p:txBody>
          <a:bodyPr anchor="b">
            <a:noAutofit/>
          </a:bodyPr>
          <a:lstStyle>
            <a:lvl1pPr algn="l">
              <a:defRPr sz="3600" cap="all" spc="150" baseline="0">
                <a:solidFill>
                  <a:schemeClr val="tx1">
                    <a:lumMod val="75000"/>
                    <a:lumOff val="25000"/>
                  </a:schemeClr>
                </a:solidFill>
              </a:defRPr>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6416041" y="5586890"/>
            <a:ext cx="4941770" cy="396660"/>
          </a:xfrm>
        </p:spPr>
        <p:txBody>
          <a:bodyPr>
            <a:normAutofit/>
          </a:bodyPr>
          <a:lstStyle>
            <a:lvl1pPr marL="0" indent="0" algn="l">
              <a:lnSpc>
                <a:spcPct val="100000"/>
              </a:lnSpc>
              <a:buNone/>
              <a:defRPr sz="16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8" name="Graphic 7">
            <a:extLst>
              <a:ext uri="{FF2B5EF4-FFF2-40B4-BE49-F238E27FC236}">
                <a16:creationId xmlns:a16="http://schemas.microsoft.com/office/drawing/2014/main" id="{A04F1E16-9A84-4D0E-9706-79C396AF6AE6}"/>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9358" t="23650" b="-1"/>
          <a:stretch/>
        </p:blipFill>
        <p:spPr>
          <a:xfrm>
            <a:off x="0" y="0"/>
            <a:ext cx="9488312" cy="5054323"/>
          </a:xfrm>
          <a:prstGeom prst="rect">
            <a:avLst/>
          </a:prstGeom>
        </p:spPr>
      </p:pic>
    </p:spTree>
    <p:extLst>
      <p:ext uri="{BB962C8B-B14F-4D97-AF65-F5344CB8AC3E}">
        <p14:creationId xmlns:p14="http://schemas.microsoft.com/office/powerpoint/2010/main" val="913108640"/>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arket comparison">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cap="all"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063855" y="3064615"/>
            <a:ext cx="1240971" cy="823912"/>
          </a:xfrm>
        </p:spPr>
        <p:txBody>
          <a:bodyPr anchor="ctr">
            <a:noAutofit/>
          </a:bodyPr>
          <a:lstStyle>
            <a:lvl1pPr marL="0" indent="0" algn="ctr">
              <a:buNone/>
              <a:defRPr lang="en-US" sz="4000" kern="1200" cap="all"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23" name="Text Placeholder 2">
            <a:extLst>
              <a:ext uri="{FF2B5EF4-FFF2-40B4-BE49-F238E27FC236}">
                <a16:creationId xmlns:a16="http://schemas.microsoft.com/office/drawing/2014/main" id="{A066E2EA-C6EA-4A02-818E-33BD582D92E7}"/>
              </a:ext>
            </a:extLst>
          </p:cNvPr>
          <p:cNvSpPr>
            <a:spLocks noGrp="1"/>
          </p:cNvSpPr>
          <p:nvPr>
            <p:ph type="body" idx="15" hasCustomPrompt="1"/>
          </p:nvPr>
        </p:nvSpPr>
        <p:spPr>
          <a:xfrm>
            <a:off x="5475514" y="3064615"/>
            <a:ext cx="1240971" cy="823912"/>
          </a:xfrm>
        </p:spPr>
        <p:txBody>
          <a:bodyPr anchor="ctr">
            <a:noAutofit/>
          </a:bodyPr>
          <a:lstStyle>
            <a:lvl1pPr marL="0" indent="0" algn="ctr">
              <a:buNone/>
              <a:defRPr lang="en-US" sz="4000" kern="1200" cap="all"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24" name="Text Placeholder 2">
            <a:extLst>
              <a:ext uri="{FF2B5EF4-FFF2-40B4-BE49-F238E27FC236}">
                <a16:creationId xmlns:a16="http://schemas.microsoft.com/office/drawing/2014/main" id="{97B9C3B0-3522-407C-B662-631E19ECC95F}"/>
              </a:ext>
            </a:extLst>
          </p:cNvPr>
          <p:cNvSpPr>
            <a:spLocks noGrp="1"/>
          </p:cNvSpPr>
          <p:nvPr>
            <p:ph type="body" idx="16" hasCustomPrompt="1"/>
          </p:nvPr>
        </p:nvSpPr>
        <p:spPr>
          <a:xfrm>
            <a:off x="8887174" y="3064615"/>
            <a:ext cx="1240971" cy="823912"/>
          </a:xfrm>
        </p:spPr>
        <p:txBody>
          <a:bodyPr anchor="ctr">
            <a:noAutofit/>
          </a:bodyPr>
          <a:lstStyle>
            <a:lvl1pPr marL="0" indent="0" algn="ctr">
              <a:buNone/>
              <a:defRPr lang="en-US" sz="4000" kern="1200" cap="all"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1129698" y="4824188"/>
            <a:ext cx="3124093" cy="462927"/>
          </a:xfrm>
        </p:spPr>
        <p:txBody>
          <a:bodyPr>
            <a:noAutofit/>
          </a:bodyPr>
          <a:lstStyle>
            <a:lvl1pPr marL="0" indent="0" algn="ctr">
              <a:lnSpc>
                <a:spcPct val="100000"/>
              </a:lnSpc>
              <a:buNone/>
              <a:defRPr sz="2000" cap="all" spc="50" baseline="0">
                <a:solidFill>
                  <a:schemeClr val="tx1">
                    <a:lumMod val="75000"/>
                    <a:lumOff val="25000"/>
                  </a:schemeClr>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4526261" y="4824188"/>
            <a:ext cx="3139479" cy="462927"/>
          </a:xfrm>
        </p:spPr>
        <p:txBody>
          <a:bodyPr>
            <a:normAutofit/>
          </a:bodyPr>
          <a:lstStyle>
            <a:lvl1pPr marL="0" indent="0" algn="ctr">
              <a:lnSpc>
                <a:spcPct val="100000"/>
              </a:lnSpc>
              <a:buNone/>
              <a:defRPr sz="2000" cap="all" spc="50" baseline="0">
                <a:solidFill>
                  <a:schemeClr val="tx1">
                    <a:lumMod val="75000"/>
                    <a:lumOff val="25000"/>
                  </a:schemeClr>
                </a:solidFill>
              </a:defRPr>
            </a:lvl1pPr>
            <a:lvl2pPr marL="457200" indent="0">
              <a:lnSpc>
                <a:spcPct val="100000"/>
              </a:lnSpc>
              <a:buNone/>
              <a:defRPr sz="2000" cap="all"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7938210" y="4824188"/>
            <a:ext cx="3124093" cy="462927"/>
          </a:xfrm>
        </p:spPr>
        <p:txBody>
          <a:bodyPr>
            <a:noAutofit/>
          </a:bodyPr>
          <a:lstStyle>
            <a:lvl1pPr marL="0" indent="0" algn="ctr">
              <a:lnSpc>
                <a:spcPct val="100000"/>
              </a:lnSpc>
              <a:buNone/>
              <a:defRPr sz="2000" cap="all" spc="50" baseline="0">
                <a:solidFill>
                  <a:schemeClr val="tx1">
                    <a:lumMod val="75000"/>
                    <a:lumOff val="25000"/>
                  </a:schemeClr>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pic>
        <p:nvPicPr>
          <p:cNvPr id="11" name="Graphic 10">
            <a:extLst>
              <a:ext uri="{FF2B5EF4-FFF2-40B4-BE49-F238E27FC236}">
                <a16:creationId xmlns:a16="http://schemas.microsoft.com/office/drawing/2014/main" id="{B38B0D13-BD5F-460B-B337-F4A9342026D0}"/>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465141" y="2358007"/>
            <a:ext cx="2438400" cy="2019300"/>
          </a:xfrm>
          <a:prstGeom prst="rect">
            <a:avLst/>
          </a:prstGeom>
        </p:spPr>
      </p:pic>
      <p:pic>
        <p:nvPicPr>
          <p:cNvPr id="13" name="Graphic 12">
            <a:extLst>
              <a:ext uri="{FF2B5EF4-FFF2-40B4-BE49-F238E27FC236}">
                <a16:creationId xmlns:a16="http://schemas.microsoft.com/office/drawing/2014/main" id="{BE72876B-D3DA-4462-9E24-3354D8D02A27}"/>
              </a:ext>
              <a:ext uri="{C183D7F6-B498-43B3-948B-1728B52AA6E4}">
                <adec:decorative xmlns:adec="http://schemas.microsoft.com/office/drawing/2017/decorative" val="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5000625" y="2531837"/>
            <a:ext cx="2190750" cy="1943100"/>
          </a:xfrm>
          <a:prstGeom prst="rect">
            <a:avLst/>
          </a:prstGeom>
        </p:spPr>
      </p:pic>
      <p:pic>
        <p:nvPicPr>
          <p:cNvPr id="15" name="Graphic 14">
            <a:extLst>
              <a:ext uri="{FF2B5EF4-FFF2-40B4-BE49-F238E27FC236}">
                <a16:creationId xmlns:a16="http://schemas.microsoft.com/office/drawing/2014/main" id="{14A539B6-6E3F-41BA-ACE2-76E8BB651636}"/>
              </a:ext>
              <a:ext uri="{C183D7F6-B498-43B3-948B-1728B52AA6E4}">
                <adec:decorative xmlns:adec="http://schemas.microsoft.com/office/drawing/2017/decorative" val="1"/>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8345608" y="2421056"/>
            <a:ext cx="2324100" cy="2057400"/>
          </a:xfrm>
          <a:prstGeom prst="rect">
            <a:avLst/>
          </a:prstGeom>
        </p:spPr>
      </p:pic>
      <p:sp>
        <p:nvSpPr>
          <p:cNvPr id="25" name="Content Placeholder 3">
            <a:extLst>
              <a:ext uri="{FF2B5EF4-FFF2-40B4-BE49-F238E27FC236}">
                <a16:creationId xmlns:a16="http://schemas.microsoft.com/office/drawing/2014/main" id="{82D8880F-3EAC-45C9-91F2-19A193791A18}"/>
              </a:ext>
            </a:extLst>
          </p:cNvPr>
          <p:cNvSpPr>
            <a:spLocks noGrp="1"/>
          </p:cNvSpPr>
          <p:nvPr>
            <p:ph sz="half" idx="17"/>
          </p:nvPr>
        </p:nvSpPr>
        <p:spPr>
          <a:xfrm>
            <a:off x="1129698" y="5280763"/>
            <a:ext cx="3124093" cy="462927"/>
          </a:xfrm>
        </p:spPr>
        <p:txBody>
          <a:bodyPr>
            <a:normAutofit/>
          </a:bodyPr>
          <a:lstStyle>
            <a:lvl1pPr marL="0" indent="0" algn="ctr">
              <a:lnSpc>
                <a:spcPct val="100000"/>
              </a:lnSpc>
              <a:buNone/>
              <a:defRPr sz="1400" cap="none" spc="50" baseline="0">
                <a:solidFill>
                  <a:schemeClr val="tx1">
                    <a:lumMod val="75000"/>
                    <a:lumOff val="25000"/>
                  </a:schemeClr>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sp>
        <p:nvSpPr>
          <p:cNvPr id="26" name="Content Placeholder 5">
            <a:extLst>
              <a:ext uri="{FF2B5EF4-FFF2-40B4-BE49-F238E27FC236}">
                <a16:creationId xmlns:a16="http://schemas.microsoft.com/office/drawing/2014/main" id="{9019518E-E850-403D-A5B5-4B53F8C4A56B}"/>
              </a:ext>
            </a:extLst>
          </p:cNvPr>
          <p:cNvSpPr>
            <a:spLocks noGrp="1"/>
          </p:cNvSpPr>
          <p:nvPr>
            <p:ph sz="quarter" idx="18"/>
          </p:nvPr>
        </p:nvSpPr>
        <p:spPr>
          <a:xfrm>
            <a:off x="4526261" y="5280763"/>
            <a:ext cx="3139479" cy="462927"/>
          </a:xfrm>
        </p:spPr>
        <p:txBody>
          <a:bodyPr>
            <a:normAutofit/>
          </a:bodyPr>
          <a:lstStyle>
            <a:lvl1pPr marL="0" indent="0" algn="ctr">
              <a:lnSpc>
                <a:spcPct val="100000"/>
              </a:lnSpc>
              <a:buNone/>
              <a:defRPr sz="1400" cap="none" spc="50" baseline="0">
                <a:solidFill>
                  <a:schemeClr val="tx1">
                    <a:lumMod val="75000"/>
                    <a:lumOff val="25000"/>
                  </a:schemeClr>
                </a:solidFill>
              </a:defRPr>
            </a:lvl1pPr>
            <a:lvl2pPr marL="457200" indent="0" algn="ctr">
              <a:lnSpc>
                <a:spcPct val="100000"/>
              </a:lnSpc>
              <a:buNone/>
              <a:defRPr sz="1400" cap="none" spc="50" baseline="0">
                <a:solidFill>
                  <a:schemeClr val="tx1">
                    <a:lumMod val="75000"/>
                    <a:lumOff val="25000"/>
                  </a:schemeClr>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a:p>
            <a:pPr lvl="1"/>
            <a:r>
              <a:rPr lang="en-US"/>
              <a:t>Second level</a:t>
            </a:r>
          </a:p>
        </p:txBody>
      </p:sp>
      <p:sp>
        <p:nvSpPr>
          <p:cNvPr id="27" name="Content Placeholder 3">
            <a:extLst>
              <a:ext uri="{FF2B5EF4-FFF2-40B4-BE49-F238E27FC236}">
                <a16:creationId xmlns:a16="http://schemas.microsoft.com/office/drawing/2014/main" id="{A8058154-45E5-403E-B714-AC85774F391F}"/>
              </a:ext>
            </a:extLst>
          </p:cNvPr>
          <p:cNvSpPr>
            <a:spLocks noGrp="1"/>
          </p:cNvSpPr>
          <p:nvPr>
            <p:ph sz="half" idx="19"/>
          </p:nvPr>
        </p:nvSpPr>
        <p:spPr>
          <a:xfrm>
            <a:off x="7938210" y="5280763"/>
            <a:ext cx="3124093" cy="462927"/>
          </a:xfrm>
        </p:spPr>
        <p:txBody>
          <a:bodyPr>
            <a:normAutofit/>
          </a:bodyPr>
          <a:lstStyle>
            <a:lvl1pPr marL="0" indent="0" algn="ctr">
              <a:lnSpc>
                <a:spcPct val="100000"/>
              </a:lnSpc>
              <a:buNone/>
              <a:defRPr sz="1400" cap="none" spc="50" baseline="0">
                <a:solidFill>
                  <a:schemeClr val="tx1">
                    <a:lumMod val="75000"/>
                    <a:lumOff val="25000"/>
                  </a:schemeClr>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a:p>
        </p:txBody>
      </p:sp>
    </p:spTree>
    <p:extLst>
      <p:ext uri="{BB962C8B-B14F-4D97-AF65-F5344CB8AC3E}">
        <p14:creationId xmlns:p14="http://schemas.microsoft.com/office/powerpoint/2010/main" val="1442619314"/>
      </p:ext>
    </p:extLst>
  </p:cSld>
  <p:clrMapOvr>
    <a:overrideClrMapping bg1="lt1" tx1="dk1" bg2="lt2" tx2="dk2" accent1="accent1" accent2="accent2" accent3="accent3" accent4="accent4" accent5="accent5" accent6="accent6" hlink="hlink" folHlink="folHlink"/>
  </p:clrMapOvr>
  <p:hf hdr="0" ftr="0"/>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Two Conten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2933700" y="892177"/>
            <a:ext cx="8421688" cy="1325563"/>
          </a:xfrm>
        </p:spPr>
        <p:txBody>
          <a:bodyPr>
            <a:normAutofit/>
          </a:bodyPr>
          <a:lstStyle>
            <a:lvl1pPr>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933700" y="2776936"/>
            <a:ext cx="3924300" cy="823912"/>
          </a:xfrm>
        </p:spPr>
        <p:txBody>
          <a:bodyPr anchor="b">
            <a:noAutofit/>
          </a:bodyPr>
          <a:lstStyle>
            <a:lvl1pPr marL="0" indent="0">
              <a:buNone/>
              <a:defRPr lang="en-US" sz="20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2933700" y="3834606"/>
            <a:ext cx="3924300" cy="1997867"/>
          </a:xfrm>
        </p:spPr>
        <p:txBody>
          <a:bodyPr>
            <a:normAutofit/>
          </a:bodyPr>
          <a:lstStyle>
            <a:lvl1pPr marL="0" indent="0">
              <a:lnSpc>
                <a:spcPct val="100000"/>
              </a:lnSpc>
              <a:buNone/>
              <a:defRPr sz="1400" spc="50" baseline="0">
                <a:solidFill>
                  <a:schemeClr val="tx1">
                    <a:lumMod val="75000"/>
                    <a:lumOff val="25000"/>
                  </a:schemeClr>
                </a:solidFill>
              </a:defRPr>
            </a:lvl1pPr>
            <a:lvl2pPr marL="457200" indent="0">
              <a:lnSpc>
                <a:spcPct val="100000"/>
              </a:lnSpc>
              <a:buNone/>
              <a:defRPr sz="1400" spc="50" baseline="0">
                <a:solidFill>
                  <a:schemeClr val="tx1">
                    <a:lumMod val="75000"/>
                    <a:lumOff val="25000"/>
                  </a:schemeClr>
                </a:solidFill>
              </a:defRPr>
            </a:lvl2pPr>
            <a:lvl3pPr marL="914400" indent="0">
              <a:lnSpc>
                <a:spcPct val="100000"/>
              </a:lnSpc>
              <a:buNone/>
              <a:defRPr sz="1400" spc="50" baseline="0">
                <a:solidFill>
                  <a:schemeClr val="tx1">
                    <a:lumMod val="75000"/>
                    <a:lumOff val="25000"/>
                  </a:schemeClr>
                </a:solidFill>
              </a:defRPr>
            </a:lvl3pPr>
            <a:lvl4pPr marL="1371600" indent="0">
              <a:lnSpc>
                <a:spcPct val="100000"/>
              </a:lnSpc>
              <a:buNone/>
              <a:defRPr sz="1400" spc="50" baseline="0">
                <a:solidFill>
                  <a:schemeClr val="tx1">
                    <a:lumMod val="75000"/>
                    <a:lumOff val="25000"/>
                  </a:schemeClr>
                </a:solidFill>
              </a:defRPr>
            </a:lvl4pPr>
            <a:lvl5pPr marL="1828800" indent="0">
              <a:lnSpc>
                <a:spcPct val="100000"/>
              </a:lnSpc>
              <a:buNone/>
              <a:defRPr sz="1400" spc="50" baseline="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7410173" y="2776936"/>
            <a:ext cx="3943627" cy="823912"/>
          </a:xfrm>
        </p:spPr>
        <p:txBody>
          <a:bodyPr anchor="b">
            <a:noAutofit/>
          </a:bodyPr>
          <a:lstStyle>
            <a:lvl1pPr marL="0" indent="0">
              <a:buNone/>
              <a:defRPr lang="en-US" sz="20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7410173" y="3834606"/>
            <a:ext cx="3943627" cy="1997867"/>
          </a:xfrm>
        </p:spPr>
        <p:txBody>
          <a:bodyPr>
            <a:normAutofit/>
          </a:bodyPr>
          <a:lstStyle>
            <a:lvl1pPr marL="0" indent="0">
              <a:lnSpc>
                <a:spcPct val="100000"/>
              </a:lnSpc>
              <a:buNone/>
              <a:defRPr sz="1400" spc="50" baseline="0">
                <a:solidFill>
                  <a:schemeClr val="tx1">
                    <a:lumMod val="75000"/>
                    <a:lumOff val="25000"/>
                  </a:schemeClr>
                </a:solidFill>
              </a:defRPr>
            </a:lvl1pPr>
            <a:lvl2pPr marL="457200" indent="0">
              <a:lnSpc>
                <a:spcPct val="100000"/>
              </a:lnSpc>
              <a:buNone/>
              <a:defRPr sz="1400" spc="50" baseline="0">
                <a:solidFill>
                  <a:schemeClr val="tx1">
                    <a:lumMod val="75000"/>
                    <a:lumOff val="25000"/>
                  </a:schemeClr>
                </a:solidFill>
              </a:defRPr>
            </a:lvl2pPr>
            <a:lvl3pPr marL="914400" indent="0">
              <a:lnSpc>
                <a:spcPct val="100000"/>
              </a:lnSpc>
              <a:buNone/>
              <a:defRPr sz="1400" spc="50" baseline="0">
                <a:solidFill>
                  <a:schemeClr val="tx1">
                    <a:lumMod val="75000"/>
                    <a:lumOff val="25000"/>
                  </a:schemeClr>
                </a:solidFill>
              </a:defRPr>
            </a:lvl3pPr>
            <a:lvl4pPr marL="1371600" indent="0">
              <a:lnSpc>
                <a:spcPct val="100000"/>
              </a:lnSpc>
              <a:buNone/>
              <a:defRPr sz="1400" spc="50" baseline="0">
                <a:solidFill>
                  <a:schemeClr val="tx1">
                    <a:lumMod val="75000"/>
                    <a:lumOff val="25000"/>
                  </a:schemeClr>
                </a:solidFill>
              </a:defRPr>
            </a:lvl4pPr>
            <a:lvl5pPr marL="1828800" indent="0">
              <a:lnSpc>
                <a:spcPct val="100000"/>
              </a:lnSpc>
              <a:buNone/>
              <a:defRPr sz="1400" spc="50" baseline="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a:p>
        </p:txBody>
      </p:sp>
      <p:pic>
        <p:nvPicPr>
          <p:cNvPr id="11" name="Graphic 10">
            <a:extLst>
              <a:ext uri="{FF2B5EF4-FFF2-40B4-BE49-F238E27FC236}">
                <a16:creationId xmlns:a16="http://schemas.microsoft.com/office/drawing/2014/main" id="{EE24E1DB-1F20-4C28-8069-D9219D1F8BBD}"/>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39434" t="20278" b="22673"/>
          <a:stretch/>
        </p:blipFill>
        <p:spPr>
          <a:xfrm>
            <a:off x="25785" y="0"/>
            <a:ext cx="4368030" cy="3912394"/>
          </a:xfrm>
          <a:prstGeom prst="rect">
            <a:avLst/>
          </a:prstGeom>
        </p:spPr>
      </p:pic>
    </p:spTree>
    <p:extLst>
      <p:ext uri="{BB962C8B-B14F-4D97-AF65-F5344CB8AC3E}">
        <p14:creationId xmlns:p14="http://schemas.microsoft.com/office/powerpoint/2010/main" val="3021740900"/>
      </p:ext>
    </p:extLst>
  </p:cSld>
  <p:clrMapOvr>
    <a:masterClrMapping/>
  </p:clrMapOvr>
  <p:hf hdr="0" ftr="0"/>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Quadrant">
    <p:spTree>
      <p:nvGrpSpPr>
        <p:cNvPr id="1" name=""/>
        <p:cNvGrpSpPr/>
        <p:nvPr/>
      </p:nvGrpSpPr>
      <p:grpSpPr>
        <a:xfrm>
          <a:off x="0" y="0"/>
          <a:ext cx="0" cy="0"/>
          <a:chOff x="0" y="0"/>
          <a:chExt cx="0" cy="0"/>
        </a:xfrm>
      </p:grpSpPr>
      <p:sp>
        <p:nvSpPr>
          <p:cNvPr id="27" name="Title 1">
            <a:extLst>
              <a:ext uri="{FF2B5EF4-FFF2-40B4-BE49-F238E27FC236}">
                <a16:creationId xmlns:a16="http://schemas.microsoft.com/office/drawing/2014/main" id="{B495A4C6-232E-4A1A-B575-7EF7F414FDF6}"/>
              </a:ext>
            </a:extLst>
          </p:cNvPr>
          <p:cNvSpPr>
            <a:spLocks noGrp="1"/>
          </p:cNvSpPr>
          <p:nvPr>
            <p:ph type="title" hasCustomPrompt="1"/>
          </p:nvPr>
        </p:nvSpPr>
        <p:spPr>
          <a:xfrm>
            <a:off x="838200" y="365125"/>
            <a:ext cx="10515600" cy="1325563"/>
          </a:xfrm>
        </p:spPr>
        <p:txBody>
          <a:bodyPr>
            <a:normAutofit/>
          </a:bodyPr>
          <a:lstStyle>
            <a:lvl1pPr algn="l">
              <a:defRPr lang="en-US" sz="2800" kern="1200" cap="all"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15" name="Text Placeholder 14">
            <a:extLst>
              <a:ext uri="{FF2B5EF4-FFF2-40B4-BE49-F238E27FC236}">
                <a16:creationId xmlns:a16="http://schemas.microsoft.com/office/drawing/2014/main" id="{2B4C6F7E-40F0-42B1-AFE0-D3C95660E0DC}"/>
              </a:ext>
            </a:extLst>
          </p:cNvPr>
          <p:cNvSpPr>
            <a:spLocks noGrp="1"/>
          </p:cNvSpPr>
          <p:nvPr>
            <p:ph type="body" sz="quarter" idx="15" hasCustomPrompt="1"/>
          </p:nvPr>
        </p:nvSpPr>
        <p:spPr>
          <a:xfrm>
            <a:off x="5242517" y="1599947"/>
            <a:ext cx="1706965" cy="492025"/>
          </a:xfrm>
          <a:prstGeom prst="rect">
            <a:avLst/>
          </a:prstGeom>
        </p:spPr>
        <p:txBody>
          <a:bodyPr anchor="ctr">
            <a:normAutofit/>
          </a:bodyPr>
          <a:lstStyle>
            <a:lvl1pPr marL="0" indent="0" algn="ctr">
              <a:lnSpc>
                <a:spcPct val="100000"/>
              </a:lnSpc>
              <a:buNone/>
              <a:defRPr sz="1400" cap="all" spc="0" baseline="0">
                <a:solidFill>
                  <a:schemeClr val="tx1">
                    <a:lumMod val="75000"/>
                    <a:lumOff val="25000"/>
                  </a:schemeClr>
                </a:solidFill>
                <a:latin typeface="+mj-lt"/>
              </a:defRPr>
            </a:lvl1pPr>
          </a:lstStyle>
          <a:p>
            <a:pPr lvl="0"/>
            <a:r>
              <a:rPr lang="en-US"/>
              <a:t>Click to add name</a:t>
            </a:r>
          </a:p>
        </p:txBody>
      </p:sp>
      <p:sp>
        <p:nvSpPr>
          <p:cNvPr id="18" name="Text Placeholder 14">
            <a:extLst>
              <a:ext uri="{FF2B5EF4-FFF2-40B4-BE49-F238E27FC236}">
                <a16:creationId xmlns:a16="http://schemas.microsoft.com/office/drawing/2014/main" id="{42EE46E3-709F-4AE9-AECE-FD647B6DCFDE}"/>
              </a:ext>
            </a:extLst>
          </p:cNvPr>
          <p:cNvSpPr>
            <a:spLocks noGrp="1"/>
          </p:cNvSpPr>
          <p:nvPr>
            <p:ph type="body" sz="quarter" idx="20" hasCustomPrompt="1"/>
          </p:nvPr>
        </p:nvSpPr>
        <p:spPr>
          <a:xfrm>
            <a:off x="3738732" y="2378452"/>
            <a:ext cx="1183179" cy="492025"/>
          </a:xfrm>
          <a:prstGeom prst="rect">
            <a:avLst/>
          </a:prstGeom>
        </p:spPr>
        <p:txBody>
          <a:bodyPr anchor="ctr">
            <a:noAutofit/>
          </a:bodyPr>
          <a:lstStyle>
            <a:lvl1pPr marL="0" indent="0" algn="ctr">
              <a:lnSpc>
                <a:spcPct val="100000"/>
              </a:lnSpc>
              <a:buNone/>
              <a:defRPr sz="1050" cap="none" spc="0" baseline="0">
                <a:solidFill>
                  <a:schemeClr val="tx1">
                    <a:lumMod val="75000"/>
                    <a:lumOff val="25000"/>
                  </a:schemeClr>
                </a:solidFill>
                <a:latin typeface="+mn-lt"/>
              </a:defRPr>
            </a:lvl1pPr>
          </a:lstStyle>
          <a:p>
            <a:pPr lvl="0"/>
            <a:r>
              <a:rPr lang="en-US"/>
              <a:t>Click to add name</a:t>
            </a:r>
          </a:p>
        </p:txBody>
      </p:sp>
      <p:sp>
        <p:nvSpPr>
          <p:cNvPr id="26" name="Text Placeholder 14">
            <a:extLst>
              <a:ext uri="{FF2B5EF4-FFF2-40B4-BE49-F238E27FC236}">
                <a16:creationId xmlns:a16="http://schemas.microsoft.com/office/drawing/2014/main" id="{3194FB4F-01AC-4A0E-BBE2-CF2B69F6FAC0}"/>
              </a:ext>
            </a:extLst>
          </p:cNvPr>
          <p:cNvSpPr>
            <a:spLocks noGrp="1"/>
          </p:cNvSpPr>
          <p:nvPr>
            <p:ph type="body" sz="quarter" idx="26" hasCustomPrompt="1"/>
          </p:nvPr>
        </p:nvSpPr>
        <p:spPr>
          <a:xfrm>
            <a:off x="7522269" y="2169263"/>
            <a:ext cx="1706965" cy="1048575"/>
          </a:xfrm>
          <a:prstGeom prst="rect">
            <a:avLst/>
          </a:prstGeom>
        </p:spPr>
        <p:txBody>
          <a:bodyPr anchor="ctr">
            <a:noAutofit/>
          </a:bodyPr>
          <a:lstStyle>
            <a:lvl1pPr marL="0" indent="0" algn="ctr">
              <a:lnSpc>
                <a:spcPct val="100000"/>
              </a:lnSpc>
              <a:buNone/>
              <a:defRPr sz="1400" b="1" cap="all" spc="0" baseline="0">
                <a:solidFill>
                  <a:schemeClr val="tx1">
                    <a:lumMod val="75000"/>
                    <a:lumOff val="25000"/>
                  </a:schemeClr>
                </a:solidFill>
                <a:latin typeface="+mn-lt"/>
              </a:defRPr>
            </a:lvl1pPr>
          </a:lstStyle>
          <a:p>
            <a:pPr lvl="0"/>
            <a:r>
              <a:rPr lang="en-US"/>
              <a:t>Click to add name</a:t>
            </a:r>
          </a:p>
        </p:txBody>
      </p:sp>
      <p:sp>
        <p:nvSpPr>
          <p:cNvPr id="23" name="Text Placeholder 14">
            <a:extLst>
              <a:ext uri="{FF2B5EF4-FFF2-40B4-BE49-F238E27FC236}">
                <a16:creationId xmlns:a16="http://schemas.microsoft.com/office/drawing/2014/main" id="{8E76F955-6B23-4972-8E86-603F19ECF6C5}"/>
              </a:ext>
            </a:extLst>
          </p:cNvPr>
          <p:cNvSpPr>
            <a:spLocks noGrp="1"/>
          </p:cNvSpPr>
          <p:nvPr>
            <p:ph type="body" sz="quarter" idx="25" hasCustomPrompt="1"/>
          </p:nvPr>
        </p:nvSpPr>
        <p:spPr>
          <a:xfrm>
            <a:off x="921894" y="3528829"/>
            <a:ext cx="1393863" cy="492025"/>
          </a:xfrm>
          <a:prstGeom prst="rect">
            <a:avLst/>
          </a:prstGeom>
        </p:spPr>
        <p:txBody>
          <a:bodyPr anchor="ctr">
            <a:noAutofit/>
          </a:bodyPr>
          <a:lstStyle>
            <a:lvl1pPr marL="0" indent="0" algn="ctr">
              <a:lnSpc>
                <a:spcPct val="100000"/>
              </a:lnSpc>
              <a:buNone/>
              <a:defRPr sz="1400" cap="all" spc="0" baseline="0">
                <a:solidFill>
                  <a:schemeClr val="tx1">
                    <a:lumMod val="75000"/>
                    <a:lumOff val="25000"/>
                  </a:schemeClr>
                </a:solidFill>
                <a:latin typeface="+mj-lt"/>
              </a:defRPr>
            </a:lvl1pPr>
          </a:lstStyle>
          <a:p>
            <a:pPr lvl="0"/>
            <a:r>
              <a:rPr lang="en-US"/>
              <a:t>Click to add name</a:t>
            </a:r>
          </a:p>
        </p:txBody>
      </p:sp>
      <p:sp>
        <p:nvSpPr>
          <p:cNvPr id="17" name="Text Placeholder 14">
            <a:extLst>
              <a:ext uri="{FF2B5EF4-FFF2-40B4-BE49-F238E27FC236}">
                <a16:creationId xmlns:a16="http://schemas.microsoft.com/office/drawing/2014/main" id="{DDA77547-4FF4-4B15-96F1-DC9B00175B43}"/>
              </a:ext>
            </a:extLst>
          </p:cNvPr>
          <p:cNvSpPr>
            <a:spLocks noGrp="1"/>
          </p:cNvSpPr>
          <p:nvPr>
            <p:ph type="body" sz="quarter" idx="19" hasCustomPrompt="1"/>
          </p:nvPr>
        </p:nvSpPr>
        <p:spPr>
          <a:xfrm>
            <a:off x="9940449" y="3528829"/>
            <a:ext cx="1380681" cy="492025"/>
          </a:xfrm>
          <a:prstGeom prst="rect">
            <a:avLst/>
          </a:prstGeom>
        </p:spPr>
        <p:txBody>
          <a:bodyPr anchor="ctr">
            <a:noAutofit/>
          </a:bodyPr>
          <a:lstStyle>
            <a:lvl1pPr marL="0" indent="0" algn="ctr">
              <a:lnSpc>
                <a:spcPct val="100000"/>
              </a:lnSpc>
              <a:buNone/>
              <a:defRPr sz="1400" cap="all" spc="0" baseline="0">
                <a:solidFill>
                  <a:schemeClr val="tx1">
                    <a:lumMod val="75000"/>
                    <a:lumOff val="25000"/>
                  </a:schemeClr>
                </a:solidFill>
                <a:latin typeface="+mj-lt"/>
              </a:defRPr>
            </a:lvl1pPr>
          </a:lstStyle>
          <a:p>
            <a:pPr lvl="0"/>
            <a:r>
              <a:rPr lang="en-US"/>
              <a:t>Click to add name</a:t>
            </a:r>
          </a:p>
        </p:txBody>
      </p:sp>
      <p:sp>
        <p:nvSpPr>
          <p:cNvPr id="20" name="Text Placeholder 14">
            <a:extLst>
              <a:ext uri="{FF2B5EF4-FFF2-40B4-BE49-F238E27FC236}">
                <a16:creationId xmlns:a16="http://schemas.microsoft.com/office/drawing/2014/main" id="{6E6B6915-DFCC-44EB-9C61-6B7725D1B794}"/>
              </a:ext>
            </a:extLst>
          </p:cNvPr>
          <p:cNvSpPr>
            <a:spLocks noGrp="1"/>
          </p:cNvSpPr>
          <p:nvPr>
            <p:ph type="body" sz="quarter" idx="22" hasCustomPrompt="1"/>
          </p:nvPr>
        </p:nvSpPr>
        <p:spPr>
          <a:xfrm>
            <a:off x="2637747" y="4634331"/>
            <a:ext cx="1183179" cy="492025"/>
          </a:xfrm>
          <a:prstGeom prst="rect">
            <a:avLst/>
          </a:prstGeom>
        </p:spPr>
        <p:txBody>
          <a:bodyPr anchor="ctr">
            <a:noAutofit/>
          </a:bodyPr>
          <a:lstStyle>
            <a:lvl1pPr marL="0" indent="0" algn="ctr">
              <a:lnSpc>
                <a:spcPct val="100000"/>
              </a:lnSpc>
              <a:buNone/>
              <a:defRPr sz="1050" cap="none" spc="0" baseline="0">
                <a:solidFill>
                  <a:schemeClr val="tx1">
                    <a:lumMod val="75000"/>
                    <a:lumOff val="25000"/>
                  </a:schemeClr>
                </a:solidFill>
                <a:latin typeface="+mn-lt"/>
              </a:defRPr>
            </a:lvl1pPr>
          </a:lstStyle>
          <a:p>
            <a:pPr lvl="0"/>
            <a:r>
              <a:rPr lang="en-US"/>
              <a:t>Click to add name</a:t>
            </a:r>
          </a:p>
        </p:txBody>
      </p:sp>
      <p:sp>
        <p:nvSpPr>
          <p:cNvPr id="19" name="Text Placeholder 14">
            <a:extLst>
              <a:ext uri="{FF2B5EF4-FFF2-40B4-BE49-F238E27FC236}">
                <a16:creationId xmlns:a16="http://schemas.microsoft.com/office/drawing/2014/main" id="{6718CC56-7B04-41D0-A320-CCCDC20D7615}"/>
              </a:ext>
            </a:extLst>
          </p:cNvPr>
          <p:cNvSpPr>
            <a:spLocks noGrp="1"/>
          </p:cNvSpPr>
          <p:nvPr>
            <p:ph type="body" sz="quarter" idx="21" hasCustomPrompt="1"/>
          </p:nvPr>
        </p:nvSpPr>
        <p:spPr>
          <a:xfrm>
            <a:off x="4175224" y="4459860"/>
            <a:ext cx="1183179" cy="492025"/>
          </a:xfrm>
          <a:prstGeom prst="rect">
            <a:avLst/>
          </a:prstGeom>
        </p:spPr>
        <p:txBody>
          <a:bodyPr anchor="ctr">
            <a:noAutofit/>
          </a:bodyPr>
          <a:lstStyle>
            <a:lvl1pPr marL="0" indent="0" algn="ctr">
              <a:lnSpc>
                <a:spcPct val="100000"/>
              </a:lnSpc>
              <a:buNone/>
              <a:defRPr sz="1050" cap="none" spc="0" baseline="0">
                <a:solidFill>
                  <a:schemeClr val="tx1">
                    <a:lumMod val="75000"/>
                    <a:lumOff val="25000"/>
                  </a:schemeClr>
                </a:solidFill>
                <a:latin typeface="+mn-lt"/>
              </a:defRPr>
            </a:lvl1pPr>
          </a:lstStyle>
          <a:p>
            <a:pPr lvl="0"/>
            <a:r>
              <a:rPr lang="en-US"/>
              <a:t>Click to add name</a:t>
            </a:r>
          </a:p>
        </p:txBody>
      </p:sp>
      <p:sp>
        <p:nvSpPr>
          <p:cNvPr id="21" name="Text Placeholder 14">
            <a:extLst>
              <a:ext uri="{FF2B5EF4-FFF2-40B4-BE49-F238E27FC236}">
                <a16:creationId xmlns:a16="http://schemas.microsoft.com/office/drawing/2014/main" id="{778E1C09-B7DB-4CE7-A5B9-90BCF54448B8}"/>
              </a:ext>
            </a:extLst>
          </p:cNvPr>
          <p:cNvSpPr>
            <a:spLocks noGrp="1"/>
          </p:cNvSpPr>
          <p:nvPr>
            <p:ph type="body" sz="quarter" idx="23" hasCustomPrompt="1"/>
          </p:nvPr>
        </p:nvSpPr>
        <p:spPr>
          <a:xfrm>
            <a:off x="6552714" y="4321788"/>
            <a:ext cx="1183179" cy="492025"/>
          </a:xfrm>
          <a:prstGeom prst="rect">
            <a:avLst/>
          </a:prstGeom>
        </p:spPr>
        <p:txBody>
          <a:bodyPr anchor="ctr">
            <a:noAutofit/>
          </a:bodyPr>
          <a:lstStyle>
            <a:lvl1pPr marL="0" indent="0" algn="ctr">
              <a:lnSpc>
                <a:spcPct val="100000"/>
              </a:lnSpc>
              <a:buNone/>
              <a:defRPr sz="1050" cap="none" spc="0" baseline="0">
                <a:solidFill>
                  <a:schemeClr val="tx1">
                    <a:lumMod val="75000"/>
                    <a:lumOff val="25000"/>
                  </a:schemeClr>
                </a:solidFill>
                <a:latin typeface="+mn-lt"/>
              </a:defRPr>
            </a:lvl1pPr>
          </a:lstStyle>
          <a:p>
            <a:pPr lvl="0"/>
            <a:r>
              <a:rPr lang="en-US"/>
              <a:t>Click to add name</a:t>
            </a:r>
          </a:p>
        </p:txBody>
      </p:sp>
      <p:sp>
        <p:nvSpPr>
          <p:cNvPr id="16" name="Text Placeholder 14">
            <a:extLst>
              <a:ext uri="{FF2B5EF4-FFF2-40B4-BE49-F238E27FC236}">
                <a16:creationId xmlns:a16="http://schemas.microsoft.com/office/drawing/2014/main" id="{7CFA026C-42CE-4C20-9DDE-417FDF6CB43D}"/>
              </a:ext>
            </a:extLst>
          </p:cNvPr>
          <p:cNvSpPr>
            <a:spLocks noGrp="1"/>
          </p:cNvSpPr>
          <p:nvPr>
            <p:ph type="body" sz="quarter" idx="17" hasCustomPrompt="1"/>
          </p:nvPr>
        </p:nvSpPr>
        <p:spPr>
          <a:xfrm>
            <a:off x="5242517" y="5468790"/>
            <a:ext cx="1706965" cy="492025"/>
          </a:xfrm>
          <a:prstGeom prst="rect">
            <a:avLst/>
          </a:prstGeom>
        </p:spPr>
        <p:txBody>
          <a:bodyPr anchor="ctr">
            <a:normAutofit/>
          </a:bodyPr>
          <a:lstStyle>
            <a:lvl1pPr marL="0" indent="0" algn="ctr">
              <a:lnSpc>
                <a:spcPct val="100000"/>
              </a:lnSpc>
              <a:buNone/>
              <a:defRPr sz="1400" cap="all" spc="0" baseline="0">
                <a:solidFill>
                  <a:schemeClr val="tx1">
                    <a:lumMod val="75000"/>
                    <a:lumOff val="25000"/>
                  </a:schemeClr>
                </a:solidFill>
                <a:latin typeface="+mj-lt"/>
              </a:defRPr>
            </a:lvl1pPr>
          </a:lstStyle>
          <a:p>
            <a:pPr lvl="0"/>
            <a:r>
              <a:rPr lang="en-US"/>
              <a:t>Click to add name</a:t>
            </a:r>
          </a:p>
        </p:txBody>
      </p:sp>
      <p:sp>
        <p:nvSpPr>
          <p:cNvPr id="22" name="Text Placeholder 14">
            <a:extLst>
              <a:ext uri="{FF2B5EF4-FFF2-40B4-BE49-F238E27FC236}">
                <a16:creationId xmlns:a16="http://schemas.microsoft.com/office/drawing/2014/main" id="{0AFAA95F-1461-496C-BAB4-D5D0594554FF}"/>
              </a:ext>
            </a:extLst>
          </p:cNvPr>
          <p:cNvSpPr>
            <a:spLocks noGrp="1"/>
          </p:cNvSpPr>
          <p:nvPr>
            <p:ph type="body" sz="quarter" idx="24" hasCustomPrompt="1"/>
          </p:nvPr>
        </p:nvSpPr>
        <p:spPr>
          <a:xfrm>
            <a:off x="7801857" y="5195673"/>
            <a:ext cx="1183179" cy="492025"/>
          </a:xfrm>
          <a:prstGeom prst="rect">
            <a:avLst/>
          </a:prstGeom>
        </p:spPr>
        <p:txBody>
          <a:bodyPr anchor="ctr">
            <a:noAutofit/>
          </a:bodyPr>
          <a:lstStyle>
            <a:lvl1pPr marL="0" indent="0" algn="ctr">
              <a:lnSpc>
                <a:spcPct val="100000"/>
              </a:lnSpc>
              <a:buNone/>
              <a:defRPr sz="1050" cap="none" spc="0" baseline="0">
                <a:solidFill>
                  <a:schemeClr val="tx1">
                    <a:lumMod val="75000"/>
                    <a:lumOff val="25000"/>
                  </a:schemeClr>
                </a:solidFill>
                <a:latin typeface="+mn-lt"/>
              </a:defRPr>
            </a:lvl1pPr>
          </a:lstStyle>
          <a:p>
            <a:pPr lvl="0"/>
            <a:r>
              <a:rPr lang="en-US"/>
              <a:t>Click to add name</a:t>
            </a:r>
          </a:p>
        </p:txBody>
      </p:sp>
      <p:cxnSp>
        <p:nvCxnSpPr>
          <p:cNvPr id="24" name="Straight Connector 23">
            <a:extLst>
              <a:ext uri="{FF2B5EF4-FFF2-40B4-BE49-F238E27FC236}">
                <a16:creationId xmlns:a16="http://schemas.microsoft.com/office/drawing/2014/main" id="{DD194B4E-75F4-47BE-B171-9C64697AB920}"/>
              </a:ext>
              <a:ext uri="{C183D7F6-B498-43B3-948B-1728B52AA6E4}">
                <adec:decorative xmlns:adec="http://schemas.microsoft.com/office/drawing/2017/decorative" val="1"/>
              </a:ext>
            </a:extLst>
          </p:cNvPr>
          <p:cNvCxnSpPr>
            <a:cxnSpLocks/>
            <a:endCxn id="17" idx="1"/>
          </p:cNvCxnSpPr>
          <p:nvPr userDrawn="1"/>
        </p:nvCxnSpPr>
        <p:spPr>
          <a:xfrm>
            <a:off x="2315757" y="3774842"/>
            <a:ext cx="7624692" cy="0"/>
          </a:xfrm>
          <a:prstGeom prst="line">
            <a:avLst/>
          </a:prstGeom>
          <a:ln w="444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FEFDA35F-76DF-4FDC-90C9-F9FEDF32270C}"/>
              </a:ext>
              <a:ext uri="{C183D7F6-B498-43B3-948B-1728B52AA6E4}">
                <adec:decorative xmlns:adec="http://schemas.microsoft.com/office/drawing/2017/decorative" val="1"/>
              </a:ext>
            </a:extLst>
          </p:cNvPr>
          <p:cNvCxnSpPr>
            <a:cxnSpLocks/>
          </p:cNvCxnSpPr>
          <p:nvPr userDrawn="1"/>
        </p:nvCxnSpPr>
        <p:spPr>
          <a:xfrm flipV="1">
            <a:off x="6096000" y="2091972"/>
            <a:ext cx="4678" cy="3376818"/>
          </a:xfrm>
          <a:prstGeom prst="line">
            <a:avLst/>
          </a:prstGeom>
          <a:ln w="444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31" name="Date Placeholder 2">
            <a:extLst>
              <a:ext uri="{FF2B5EF4-FFF2-40B4-BE49-F238E27FC236}">
                <a16:creationId xmlns:a16="http://schemas.microsoft.com/office/drawing/2014/main" id="{B8C04945-62C9-4964-8891-6D30EA90D21A}"/>
              </a:ext>
            </a:extLst>
          </p:cNvPr>
          <p:cNvSpPr>
            <a:spLocks noGrp="1"/>
          </p:cNvSpPr>
          <p:nvPr>
            <p:ph type="dt" sz="half" idx="10"/>
          </p:nvPr>
        </p:nvSpPr>
        <p:spPr>
          <a:xfrm>
            <a:off x="838200" y="6356350"/>
            <a:ext cx="2743200" cy="365125"/>
          </a:xfrm>
        </p:spPr>
        <p:txBody>
          <a:bodyPr/>
          <a:lstStyle>
            <a:lvl1pPr>
              <a:defRPr sz="900"/>
            </a:lvl1pPr>
          </a:lstStyle>
          <a:p>
            <a:r>
              <a:rPr lang="en-US"/>
              <a:t>20XX</a:t>
            </a:r>
          </a:p>
        </p:txBody>
      </p:sp>
      <p:sp>
        <p:nvSpPr>
          <p:cNvPr id="32" name="Footer Placeholder 3">
            <a:extLst>
              <a:ext uri="{FF2B5EF4-FFF2-40B4-BE49-F238E27FC236}">
                <a16:creationId xmlns:a16="http://schemas.microsoft.com/office/drawing/2014/main" id="{51029B8B-F669-4889-98DD-901661178D55}"/>
              </a:ext>
            </a:extLst>
          </p:cNvPr>
          <p:cNvSpPr>
            <a:spLocks noGrp="1"/>
          </p:cNvSpPr>
          <p:nvPr>
            <p:ph type="ftr" sz="quarter" idx="11"/>
          </p:nvPr>
        </p:nvSpPr>
        <p:spPr>
          <a:xfrm>
            <a:off x="4038600" y="6356350"/>
            <a:ext cx="4114800" cy="365125"/>
          </a:xfrm>
        </p:spPr>
        <p:txBody>
          <a:bodyPr/>
          <a:lstStyle>
            <a:lvl1pPr>
              <a:defRPr sz="900"/>
            </a:lvl1pPr>
          </a:lstStyle>
          <a:p>
            <a:r>
              <a:rPr lang="en-US"/>
              <a:t>Pitch Deck</a:t>
            </a:r>
          </a:p>
        </p:txBody>
      </p:sp>
      <p:sp>
        <p:nvSpPr>
          <p:cNvPr id="33" name="Slide Number Placeholder 4">
            <a:extLst>
              <a:ext uri="{FF2B5EF4-FFF2-40B4-BE49-F238E27FC236}">
                <a16:creationId xmlns:a16="http://schemas.microsoft.com/office/drawing/2014/main" id="{7A0B84D6-438D-4B3B-B52C-6F5EC159BC73}"/>
              </a:ext>
            </a:extLst>
          </p:cNvPr>
          <p:cNvSpPr>
            <a:spLocks noGrp="1"/>
          </p:cNvSpPr>
          <p:nvPr>
            <p:ph type="sldNum" sz="quarter" idx="12"/>
          </p:nvPr>
        </p:nvSpPr>
        <p:spPr>
          <a:xfrm>
            <a:off x="8610600" y="6356350"/>
            <a:ext cx="2743200" cy="365125"/>
          </a:xfrm>
        </p:spPr>
        <p:txBody>
          <a:bodyPr/>
          <a:lstStyle>
            <a:lvl1pPr>
              <a:defRPr sz="900"/>
            </a:lvl1pPr>
          </a:lstStyle>
          <a:p>
            <a:fld id="{B5CEABB6-07DC-46E8-9B57-56EC44A396E5}" type="slidenum">
              <a:rPr lang="en-US" smtClean="0"/>
              <a:t>‹#›</a:t>
            </a:fld>
            <a:endParaRPr lang="en-US"/>
          </a:p>
        </p:txBody>
      </p:sp>
    </p:spTree>
    <p:extLst>
      <p:ext uri="{BB962C8B-B14F-4D97-AF65-F5344CB8AC3E}">
        <p14:creationId xmlns:p14="http://schemas.microsoft.com/office/powerpoint/2010/main" val="4026250860"/>
      </p:ext>
    </p:extLst>
  </p:cSld>
  <p:clrMapOvr>
    <a:masterClrMapping/>
  </p:clrMapOvr>
  <p:hf hdr="0" ftr="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pic>
        <p:nvPicPr>
          <p:cNvPr id="14" name="Graphic 13">
            <a:extLst>
              <a:ext uri="{FF2B5EF4-FFF2-40B4-BE49-F238E27FC236}">
                <a16:creationId xmlns:a16="http://schemas.microsoft.com/office/drawing/2014/main" id="{AE202E03-5C65-4305-B969-65220AD41002}"/>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8301" r="41825" b="23071"/>
          <a:stretch/>
        </p:blipFill>
        <p:spPr>
          <a:xfrm flipH="1">
            <a:off x="0" y="0"/>
            <a:ext cx="5441888" cy="6858000"/>
          </a:xfrm>
          <a:custGeom>
            <a:avLst/>
            <a:gdLst>
              <a:gd name="connsiteX0" fmla="*/ 5441888 w 5441888"/>
              <a:gd name="connsiteY0" fmla="*/ 0 h 6858000"/>
              <a:gd name="connsiteX1" fmla="*/ 0 w 5441888"/>
              <a:gd name="connsiteY1" fmla="*/ 0 h 6858000"/>
              <a:gd name="connsiteX2" fmla="*/ 0 w 5441888"/>
              <a:gd name="connsiteY2" fmla="*/ 6858000 h 6858000"/>
              <a:gd name="connsiteX3" fmla="*/ 5441888 w 5441888"/>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441888" h="6858000">
                <a:moveTo>
                  <a:pt x="5441888" y="0"/>
                </a:moveTo>
                <a:lnTo>
                  <a:pt x="0" y="0"/>
                </a:lnTo>
                <a:lnTo>
                  <a:pt x="0" y="6858000"/>
                </a:lnTo>
                <a:lnTo>
                  <a:pt x="5441888" y="6858000"/>
                </a:lnTo>
                <a:close/>
              </a:path>
            </a:pathLst>
          </a:custGeom>
        </p:spPr>
      </p:pic>
      <p:sp>
        <p:nvSpPr>
          <p:cNvPr id="19" name="Title 1">
            <a:extLst>
              <a:ext uri="{FF2B5EF4-FFF2-40B4-BE49-F238E27FC236}">
                <a16:creationId xmlns:a16="http://schemas.microsoft.com/office/drawing/2014/main" id="{1E1C8C6D-0530-475B-A7F7-0E00C33ACFEB}"/>
              </a:ext>
            </a:extLst>
          </p:cNvPr>
          <p:cNvSpPr>
            <a:spLocks noGrp="1"/>
          </p:cNvSpPr>
          <p:nvPr>
            <p:ph type="title" hasCustomPrompt="1"/>
          </p:nvPr>
        </p:nvSpPr>
        <p:spPr>
          <a:xfrm>
            <a:off x="5920169" y="1152771"/>
            <a:ext cx="5431971" cy="846301"/>
          </a:xfrm>
        </p:spPr>
        <p:txBody>
          <a:bodyPr anchor="t">
            <a:normAutofit/>
          </a:bodyPr>
          <a:lstStyle>
            <a:lvl1pPr>
              <a:defRPr lang="en-US" sz="2800" kern="1200" cap="all"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20" name="Text Placeholder 15">
            <a:extLst>
              <a:ext uri="{FF2B5EF4-FFF2-40B4-BE49-F238E27FC236}">
                <a16:creationId xmlns:a16="http://schemas.microsoft.com/office/drawing/2014/main" id="{3D2778A3-7084-4333-8349-03B1FEB5FE75}"/>
              </a:ext>
            </a:extLst>
          </p:cNvPr>
          <p:cNvSpPr>
            <a:spLocks noGrp="1"/>
          </p:cNvSpPr>
          <p:nvPr>
            <p:ph type="body" sz="quarter" idx="13" hasCustomPrompt="1"/>
          </p:nvPr>
        </p:nvSpPr>
        <p:spPr>
          <a:xfrm>
            <a:off x="5922254" y="2469515"/>
            <a:ext cx="5433204" cy="365125"/>
          </a:xfrm>
        </p:spPr>
        <p:txBody>
          <a:bodyPr>
            <a:normAutofit/>
          </a:bodyPr>
          <a:lstStyle>
            <a:lvl1pPr marL="0" indent="0">
              <a:buNone/>
              <a:defRPr lang="en-US" sz="2000" kern="1200" cap="all"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25" name="Text Placeholder 18">
            <a:extLst>
              <a:ext uri="{FF2B5EF4-FFF2-40B4-BE49-F238E27FC236}">
                <a16:creationId xmlns:a16="http://schemas.microsoft.com/office/drawing/2014/main" id="{70ED2545-F96B-400C-B6F4-F1D2D83B7243}"/>
              </a:ext>
            </a:extLst>
          </p:cNvPr>
          <p:cNvSpPr>
            <a:spLocks noGrp="1"/>
          </p:cNvSpPr>
          <p:nvPr>
            <p:ph type="body" sz="quarter" idx="15" hasCustomPrompt="1"/>
          </p:nvPr>
        </p:nvSpPr>
        <p:spPr>
          <a:xfrm>
            <a:off x="5921828" y="2798940"/>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26" name="Text Placeholder 15">
            <a:extLst>
              <a:ext uri="{FF2B5EF4-FFF2-40B4-BE49-F238E27FC236}">
                <a16:creationId xmlns:a16="http://schemas.microsoft.com/office/drawing/2014/main" id="{4A2FECA2-3808-47DC-84EB-CD3395C2052D}"/>
              </a:ext>
            </a:extLst>
          </p:cNvPr>
          <p:cNvSpPr>
            <a:spLocks noGrp="1"/>
          </p:cNvSpPr>
          <p:nvPr>
            <p:ph type="body" sz="quarter" idx="23" hasCustomPrompt="1"/>
          </p:nvPr>
        </p:nvSpPr>
        <p:spPr>
          <a:xfrm>
            <a:off x="5922254" y="3569311"/>
            <a:ext cx="5433204" cy="365125"/>
          </a:xfrm>
        </p:spPr>
        <p:txBody>
          <a:bodyPr>
            <a:normAutofit/>
          </a:bodyPr>
          <a:lstStyle>
            <a:lvl1pPr marL="0" indent="0">
              <a:buNone/>
              <a:defRPr lang="en-US" sz="2000" kern="1200" cap="all"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27" name="Text Placeholder 18">
            <a:extLst>
              <a:ext uri="{FF2B5EF4-FFF2-40B4-BE49-F238E27FC236}">
                <a16:creationId xmlns:a16="http://schemas.microsoft.com/office/drawing/2014/main" id="{24393B9A-03C4-45C1-8172-F8B354458A48}"/>
              </a:ext>
            </a:extLst>
          </p:cNvPr>
          <p:cNvSpPr>
            <a:spLocks noGrp="1"/>
          </p:cNvSpPr>
          <p:nvPr>
            <p:ph type="body" sz="quarter" idx="24" hasCustomPrompt="1"/>
          </p:nvPr>
        </p:nvSpPr>
        <p:spPr>
          <a:xfrm>
            <a:off x="5921828" y="3898736"/>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28" name="Text Placeholder 15">
            <a:extLst>
              <a:ext uri="{FF2B5EF4-FFF2-40B4-BE49-F238E27FC236}">
                <a16:creationId xmlns:a16="http://schemas.microsoft.com/office/drawing/2014/main" id="{18EC24A5-B4A5-4BAB-AE40-30EB69D6EF73}"/>
              </a:ext>
            </a:extLst>
          </p:cNvPr>
          <p:cNvSpPr>
            <a:spLocks noGrp="1"/>
          </p:cNvSpPr>
          <p:nvPr>
            <p:ph type="body" sz="quarter" idx="25" hasCustomPrompt="1"/>
          </p:nvPr>
        </p:nvSpPr>
        <p:spPr>
          <a:xfrm>
            <a:off x="5922254" y="4669107"/>
            <a:ext cx="5433204" cy="365125"/>
          </a:xfrm>
        </p:spPr>
        <p:txBody>
          <a:bodyPr>
            <a:normAutofit/>
          </a:bodyPr>
          <a:lstStyle>
            <a:lvl1pPr marL="0" indent="0">
              <a:buNone/>
              <a:defRPr lang="en-US" sz="2000" kern="1200" cap="all"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29" name="Text Placeholder 18">
            <a:extLst>
              <a:ext uri="{FF2B5EF4-FFF2-40B4-BE49-F238E27FC236}">
                <a16:creationId xmlns:a16="http://schemas.microsoft.com/office/drawing/2014/main" id="{726F36C0-4E6A-4A10-960D-11D78D044478}"/>
              </a:ext>
            </a:extLst>
          </p:cNvPr>
          <p:cNvSpPr>
            <a:spLocks noGrp="1"/>
          </p:cNvSpPr>
          <p:nvPr>
            <p:ph type="body" sz="quarter" idx="26" hasCustomPrompt="1"/>
          </p:nvPr>
        </p:nvSpPr>
        <p:spPr>
          <a:xfrm>
            <a:off x="5921828" y="4998532"/>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21" name="Date Placeholder 6">
            <a:extLst>
              <a:ext uri="{FF2B5EF4-FFF2-40B4-BE49-F238E27FC236}">
                <a16:creationId xmlns:a16="http://schemas.microsoft.com/office/drawing/2014/main" id="{71F34533-9677-48AF-9374-976825F4BB7E}"/>
              </a:ext>
            </a:extLst>
          </p:cNvPr>
          <p:cNvSpPr>
            <a:spLocks noGrp="1"/>
          </p:cNvSpPr>
          <p:nvPr>
            <p:ph type="dt" sz="half" idx="10"/>
          </p:nvPr>
        </p:nvSpPr>
        <p:spPr>
          <a:xfrm>
            <a:off x="838200" y="6356350"/>
            <a:ext cx="2743200" cy="365125"/>
          </a:xfrm>
        </p:spPr>
        <p:txBody>
          <a:bodyPr/>
          <a:lstStyle>
            <a:lvl1pPr>
              <a:defRPr sz="900"/>
            </a:lvl1pPr>
          </a:lstStyle>
          <a:p>
            <a:r>
              <a:rPr lang="en-US"/>
              <a:t>20XX</a:t>
            </a:r>
          </a:p>
        </p:txBody>
      </p:sp>
      <p:sp>
        <p:nvSpPr>
          <p:cNvPr id="22" name="Footer Placeholder 7">
            <a:extLst>
              <a:ext uri="{FF2B5EF4-FFF2-40B4-BE49-F238E27FC236}">
                <a16:creationId xmlns:a16="http://schemas.microsoft.com/office/drawing/2014/main" id="{4FAB8A26-B99E-4F96-8327-A932A14F2C03}"/>
              </a:ext>
            </a:extLst>
          </p:cNvPr>
          <p:cNvSpPr>
            <a:spLocks noGrp="1"/>
          </p:cNvSpPr>
          <p:nvPr>
            <p:ph type="ftr" sz="quarter" idx="11"/>
          </p:nvPr>
        </p:nvSpPr>
        <p:spPr>
          <a:xfrm>
            <a:off x="4038600" y="6356350"/>
            <a:ext cx="4114800" cy="365125"/>
          </a:xfrm>
        </p:spPr>
        <p:txBody>
          <a:bodyPr/>
          <a:lstStyle>
            <a:lvl1pPr>
              <a:defRPr sz="900"/>
            </a:lvl1pPr>
          </a:lstStyle>
          <a:p>
            <a:r>
              <a:rPr lang="en-US"/>
              <a:t>Pitch Deck</a:t>
            </a:r>
          </a:p>
        </p:txBody>
      </p:sp>
      <p:sp>
        <p:nvSpPr>
          <p:cNvPr id="24" name="Slide Number Placeholder 8">
            <a:extLst>
              <a:ext uri="{FF2B5EF4-FFF2-40B4-BE49-F238E27FC236}">
                <a16:creationId xmlns:a16="http://schemas.microsoft.com/office/drawing/2014/main" id="{EB0962D2-BCC3-48AB-A769-2A7327D29191}"/>
              </a:ext>
            </a:extLst>
          </p:cNvPr>
          <p:cNvSpPr>
            <a:spLocks noGrp="1"/>
          </p:cNvSpPr>
          <p:nvPr>
            <p:ph type="sldNum" sz="quarter" idx="12"/>
          </p:nvPr>
        </p:nvSpPr>
        <p:spPr>
          <a:xfrm>
            <a:off x="8610600" y="6356350"/>
            <a:ext cx="2743200" cy="365125"/>
          </a:xfrm>
        </p:spPr>
        <p:txBody>
          <a:bodyPr/>
          <a:lstStyle>
            <a:lvl1pPr>
              <a:defRPr sz="900"/>
            </a:lvl1pPr>
          </a:lstStyle>
          <a:p>
            <a:fld id="{B5CEABB6-07DC-46E8-9B57-56EC44A396E5}" type="slidenum">
              <a:rPr lang="en-US" smtClean="0"/>
              <a:t>‹#›</a:t>
            </a:fld>
            <a:endParaRPr lang="en-US"/>
          </a:p>
        </p:txBody>
      </p:sp>
    </p:spTree>
    <p:extLst>
      <p:ext uri="{BB962C8B-B14F-4D97-AF65-F5344CB8AC3E}">
        <p14:creationId xmlns:p14="http://schemas.microsoft.com/office/powerpoint/2010/main" val="2376933483"/>
      </p:ext>
    </p:extLst>
  </p:cSld>
  <p:clrMapOvr>
    <a:masterClrMapping/>
  </p:clrMapOvr>
  <p:hf hdr="0" ftr="0"/>
  <p:extLst>
    <p:ext uri="{DCECCB84-F9BA-43D5-87BE-67443E8EF086}">
      <p15:sldGuideLst xmlns:p15="http://schemas.microsoft.com/office/powerpoint/2012/main">
        <p15:guide id="1" pos="300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Chart and tabl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l">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15" name="Text Placeholder 14">
            <a:extLst>
              <a:ext uri="{FF2B5EF4-FFF2-40B4-BE49-F238E27FC236}">
                <a16:creationId xmlns:a16="http://schemas.microsoft.com/office/drawing/2014/main" id="{B250D272-9B39-4C2D-B0F5-21010D11E437}"/>
              </a:ext>
            </a:extLst>
          </p:cNvPr>
          <p:cNvSpPr>
            <a:spLocks noGrp="1"/>
          </p:cNvSpPr>
          <p:nvPr>
            <p:ph type="body" sz="quarter" idx="16"/>
          </p:nvPr>
        </p:nvSpPr>
        <p:spPr>
          <a:xfrm>
            <a:off x="748749" y="1361938"/>
            <a:ext cx="6765925" cy="496888"/>
          </a:xfrm>
        </p:spPr>
        <p:txBody>
          <a:bodyPr>
            <a:noAutofit/>
          </a:bodyPr>
          <a:lstStyle>
            <a:lvl1pPr marL="0" indent="0">
              <a:buNone/>
              <a:defRPr sz="1800">
                <a:solidFill>
                  <a:schemeClr val="tx1">
                    <a:lumMod val="75000"/>
                    <a:lumOff val="25000"/>
                  </a:schemeClr>
                </a:solidFill>
              </a:defRPr>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a:t>Click to edit Master text styles</a:t>
            </a:r>
          </a:p>
        </p:txBody>
      </p:sp>
      <p:sp>
        <p:nvSpPr>
          <p:cNvPr id="7" name="Chart Placeholder 6">
            <a:extLst>
              <a:ext uri="{FF2B5EF4-FFF2-40B4-BE49-F238E27FC236}">
                <a16:creationId xmlns:a16="http://schemas.microsoft.com/office/drawing/2014/main" id="{08AF2DB4-A973-4307-B59C-6058A138835C}"/>
              </a:ext>
            </a:extLst>
          </p:cNvPr>
          <p:cNvSpPr>
            <a:spLocks noGrp="1"/>
          </p:cNvSpPr>
          <p:nvPr>
            <p:ph type="chart" sz="quarter" idx="13"/>
          </p:nvPr>
        </p:nvSpPr>
        <p:spPr>
          <a:xfrm>
            <a:off x="838200" y="2286002"/>
            <a:ext cx="6094270" cy="3542143"/>
          </a:xfrm>
        </p:spPr>
        <p:txBody>
          <a:bodyPr/>
          <a:lstStyle/>
          <a:p>
            <a:r>
              <a:rPr lang="en-US"/>
              <a:t>Click icon to add chart</a:t>
            </a:r>
          </a:p>
        </p:txBody>
      </p:sp>
      <p:sp>
        <p:nvSpPr>
          <p:cNvPr id="11" name="Text Placeholder 10">
            <a:extLst>
              <a:ext uri="{FF2B5EF4-FFF2-40B4-BE49-F238E27FC236}">
                <a16:creationId xmlns:a16="http://schemas.microsoft.com/office/drawing/2014/main" id="{339C283A-EC40-421C-8A0E-F9A3161C8890}"/>
              </a:ext>
            </a:extLst>
          </p:cNvPr>
          <p:cNvSpPr>
            <a:spLocks noGrp="1"/>
          </p:cNvSpPr>
          <p:nvPr>
            <p:ph type="body" sz="quarter" idx="14"/>
          </p:nvPr>
        </p:nvSpPr>
        <p:spPr>
          <a:xfrm>
            <a:off x="7858125" y="2284624"/>
            <a:ext cx="3147332" cy="306388"/>
          </a:xfrm>
        </p:spPr>
        <p:txBody>
          <a:bodyPr>
            <a:noAutofit/>
          </a:bodyPr>
          <a:lstStyle>
            <a:lvl1pPr marL="0" indent="0">
              <a:buNone/>
              <a:defRPr sz="1400" cap="all" spc="150" baseline="0">
                <a:solidFill>
                  <a:schemeClr val="tx1">
                    <a:lumMod val="75000"/>
                    <a:lumOff val="25000"/>
                  </a:schemeClr>
                </a:solidFill>
                <a:latin typeface="+mj-lt"/>
              </a:defRPr>
            </a:lvl1pPr>
            <a:lvl2pPr marL="457200" indent="0">
              <a:buNone/>
              <a:defRPr sz="1400"/>
            </a:lvl2pPr>
            <a:lvl3pPr marL="914400" indent="0">
              <a:buNone/>
              <a:defRPr sz="1200"/>
            </a:lvl3pPr>
            <a:lvl4pPr marL="1371600" indent="0">
              <a:buNone/>
              <a:defRPr sz="1100"/>
            </a:lvl4pPr>
            <a:lvl5pPr marL="1828800" indent="0">
              <a:buNone/>
              <a:defRPr sz="1100"/>
            </a:lvl5pPr>
          </a:lstStyle>
          <a:p>
            <a:pPr lvl="0"/>
            <a:r>
              <a:rPr lang="en-US"/>
              <a:t>Click to edit Master text styles</a:t>
            </a:r>
          </a:p>
        </p:txBody>
      </p:sp>
      <p:sp>
        <p:nvSpPr>
          <p:cNvPr id="13" name="Content Placeholder 12">
            <a:extLst>
              <a:ext uri="{FF2B5EF4-FFF2-40B4-BE49-F238E27FC236}">
                <a16:creationId xmlns:a16="http://schemas.microsoft.com/office/drawing/2014/main" id="{305CA2B1-D510-4949-A638-C1A064DA41A7}"/>
              </a:ext>
            </a:extLst>
          </p:cNvPr>
          <p:cNvSpPr>
            <a:spLocks noGrp="1"/>
          </p:cNvSpPr>
          <p:nvPr>
            <p:ph sz="quarter" idx="15" hasCustomPrompt="1"/>
          </p:nvPr>
        </p:nvSpPr>
        <p:spPr>
          <a:xfrm>
            <a:off x="7858125" y="2779713"/>
            <a:ext cx="3148013" cy="3095625"/>
          </a:xfrm>
        </p:spPr>
        <p:txBody>
          <a:bodyPr>
            <a:normAutofit/>
          </a:bodyPr>
          <a:lstStyle>
            <a:lvl1pPr marL="0" indent="0">
              <a:buNone/>
              <a:defRPr sz="1200">
                <a:solidFill>
                  <a:schemeClr val="tx1">
                    <a:lumMod val="65000"/>
                    <a:lumOff val="35000"/>
                  </a:schemeClr>
                </a:solidFill>
              </a:defRPr>
            </a:lvl1pPr>
            <a:lvl2pPr marL="457200" indent="0">
              <a:buNone/>
              <a:defRPr sz="1100">
                <a:solidFill>
                  <a:schemeClr val="tx1">
                    <a:lumMod val="65000"/>
                    <a:lumOff val="35000"/>
                  </a:schemeClr>
                </a:solidFill>
              </a:defRPr>
            </a:lvl2pPr>
            <a:lvl3pPr marL="914400" indent="0">
              <a:buNone/>
              <a:defRPr sz="1050">
                <a:solidFill>
                  <a:schemeClr val="tx1">
                    <a:lumMod val="65000"/>
                    <a:lumOff val="35000"/>
                  </a:schemeClr>
                </a:solidFill>
              </a:defRPr>
            </a:lvl3pPr>
            <a:lvl4pPr marL="1371600" indent="0">
              <a:buNone/>
              <a:defRPr sz="1000">
                <a:solidFill>
                  <a:schemeClr val="tx1">
                    <a:lumMod val="65000"/>
                    <a:lumOff val="35000"/>
                  </a:schemeClr>
                </a:solidFill>
              </a:defRPr>
            </a:lvl4pPr>
            <a:lvl5pPr marL="1828800" indent="0">
              <a:buNone/>
              <a:defRPr sz="1000">
                <a:solidFill>
                  <a:schemeClr val="tx1">
                    <a:lumMod val="65000"/>
                    <a:lumOff val="35000"/>
                  </a:schemeClr>
                </a:solidFill>
              </a:defRPr>
            </a:lvl5pPr>
          </a:lstStyle>
          <a:p>
            <a:pPr lvl="0"/>
            <a:r>
              <a:rPr lang="en-US"/>
              <a:t>Click to add content</a:t>
            </a:r>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a:t>Pitch Deck</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a:p>
        </p:txBody>
      </p:sp>
    </p:spTree>
    <p:extLst>
      <p:ext uri="{BB962C8B-B14F-4D97-AF65-F5344CB8AC3E}">
        <p14:creationId xmlns:p14="http://schemas.microsoft.com/office/powerpoint/2010/main" val="2290034707"/>
      </p:ext>
    </p:extLst>
  </p:cSld>
  <p:clrMapOvr>
    <a:masterClrMapping/>
  </p:clrMapOvr>
  <p:hf hdr="0" ftr="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meline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D46070C-E825-43D0-99F4-8B4614131131}"/>
              </a:ext>
            </a:extLst>
          </p:cNvPr>
          <p:cNvSpPr/>
          <p:nvPr userDrawn="1"/>
        </p:nvSpPr>
        <p:spPr>
          <a:xfrm>
            <a:off x="0" y="3057683"/>
            <a:ext cx="12191998" cy="2010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solidFill>
                <a:schemeClr val="tx1">
                  <a:lumMod val="75000"/>
                  <a:lumOff val="25000"/>
                </a:schemeClr>
              </a:solidFill>
            </a:endParaRPr>
          </a:p>
        </p:txBody>
      </p:sp>
      <p:sp>
        <p:nvSpPr>
          <p:cNvPr id="2" name="Title 1">
            <a:extLst>
              <a:ext uri="{FF2B5EF4-FFF2-40B4-BE49-F238E27FC236}">
                <a16:creationId xmlns:a16="http://schemas.microsoft.com/office/drawing/2014/main" id="{A1F8C642-49FB-4E16-A3A0-B2ACBEABFFD6}"/>
              </a:ext>
            </a:extLst>
          </p:cNvPr>
          <p:cNvSpPr>
            <a:spLocks noGrp="1"/>
          </p:cNvSpPr>
          <p:nvPr>
            <p:ph type="title" hasCustomPrompt="1"/>
          </p:nvPr>
        </p:nvSpPr>
        <p:spPr/>
        <p:txBody>
          <a:bodyPr>
            <a:normAutofit/>
          </a:bodyPr>
          <a:lstStyle>
            <a:lvl1pPr algn="l">
              <a:defRPr lang="en-US" sz="2800" kern="1200" spc="150" baseline="0" dirty="0">
                <a:solidFill>
                  <a:schemeClr val="tx1">
                    <a:lumMod val="75000"/>
                    <a:lumOff val="25000"/>
                  </a:schemeClr>
                </a:solidFill>
                <a:latin typeface="+mj-lt"/>
                <a:ea typeface="+mj-ea"/>
                <a:cs typeface="+mj-cs"/>
              </a:defRPr>
            </a:lvl1pPr>
          </a:lstStyle>
          <a:p>
            <a:r>
              <a:rPr lang="en-US" noProof="0"/>
              <a:t>CLICK TO EDIT MASTER TITLE STYLE</a:t>
            </a:r>
          </a:p>
        </p:txBody>
      </p:sp>
      <p:sp>
        <p:nvSpPr>
          <p:cNvPr id="6" name="Text Placeholder 10">
            <a:extLst>
              <a:ext uri="{FF2B5EF4-FFF2-40B4-BE49-F238E27FC236}">
                <a16:creationId xmlns:a16="http://schemas.microsoft.com/office/drawing/2014/main" id="{E4E92FC5-6FC2-45C2-9200-3244F9EA69A0}"/>
              </a:ext>
            </a:extLst>
          </p:cNvPr>
          <p:cNvSpPr>
            <a:spLocks noGrp="1"/>
          </p:cNvSpPr>
          <p:nvPr>
            <p:ph type="body" sz="quarter" idx="33" hasCustomPrompt="1"/>
          </p:nvPr>
        </p:nvSpPr>
        <p:spPr>
          <a:xfrm>
            <a:off x="914399" y="3354712"/>
            <a:ext cx="731520" cy="457200"/>
          </a:xfrm>
        </p:spPr>
        <p:txBody>
          <a:bodyPr anchor="ctr"/>
          <a:lstStyle>
            <a:lvl1pPr marL="0" indent="0" algn="l">
              <a:buNone/>
              <a:defRPr sz="1400" b="1">
                <a:solidFill>
                  <a:schemeClr val="tx1">
                    <a:lumMod val="75000"/>
                    <a:lumOff val="25000"/>
                  </a:schemeClr>
                </a:solidFill>
                <a:latin typeface="+mj-lt"/>
              </a:defRPr>
            </a:lvl1pPr>
          </a:lstStyle>
          <a:p>
            <a:pPr lvl="0"/>
            <a:r>
              <a:rPr lang="en-US" noProof="0"/>
              <a:t>Year</a:t>
            </a:r>
          </a:p>
        </p:txBody>
      </p:sp>
      <p:sp>
        <p:nvSpPr>
          <p:cNvPr id="7" name="Text Placeholder 10">
            <a:extLst>
              <a:ext uri="{FF2B5EF4-FFF2-40B4-BE49-F238E27FC236}">
                <a16:creationId xmlns:a16="http://schemas.microsoft.com/office/drawing/2014/main" id="{4D75C136-D6C3-4431-8776-997070627AAB}"/>
              </a:ext>
            </a:extLst>
          </p:cNvPr>
          <p:cNvSpPr>
            <a:spLocks noGrp="1"/>
          </p:cNvSpPr>
          <p:nvPr>
            <p:ph type="body" sz="quarter" idx="34" hasCustomPrompt="1"/>
          </p:nvPr>
        </p:nvSpPr>
        <p:spPr>
          <a:xfrm>
            <a:off x="196596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a:t>MM</a:t>
            </a:r>
          </a:p>
        </p:txBody>
      </p:sp>
      <p:sp>
        <p:nvSpPr>
          <p:cNvPr id="8" name="Text Placeholder 10">
            <a:extLst>
              <a:ext uri="{FF2B5EF4-FFF2-40B4-BE49-F238E27FC236}">
                <a16:creationId xmlns:a16="http://schemas.microsoft.com/office/drawing/2014/main" id="{FD15D323-BFE3-4ACE-9A2E-C9EB69458B12}"/>
              </a:ext>
            </a:extLst>
          </p:cNvPr>
          <p:cNvSpPr>
            <a:spLocks noGrp="1"/>
          </p:cNvSpPr>
          <p:nvPr>
            <p:ph type="body" sz="quarter" idx="35" hasCustomPrompt="1"/>
          </p:nvPr>
        </p:nvSpPr>
        <p:spPr>
          <a:xfrm>
            <a:off x="275388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a:t>MM</a:t>
            </a:r>
          </a:p>
        </p:txBody>
      </p:sp>
      <p:sp>
        <p:nvSpPr>
          <p:cNvPr id="9" name="Text Placeholder 10">
            <a:extLst>
              <a:ext uri="{FF2B5EF4-FFF2-40B4-BE49-F238E27FC236}">
                <a16:creationId xmlns:a16="http://schemas.microsoft.com/office/drawing/2014/main" id="{3B520767-B49F-4503-8120-B66E411F33E4}"/>
              </a:ext>
            </a:extLst>
          </p:cNvPr>
          <p:cNvSpPr>
            <a:spLocks noGrp="1"/>
          </p:cNvSpPr>
          <p:nvPr>
            <p:ph type="body" sz="quarter" idx="36" hasCustomPrompt="1"/>
          </p:nvPr>
        </p:nvSpPr>
        <p:spPr>
          <a:xfrm>
            <a:off x="354180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a:t>MM</a:t>
            </a:r>
          </a:p>
        </p:txBody>
      </p:sp>
      <p:sp>
        <p:nvSpPr>
          <p:cNvPr id="10" name="Text Placeholder 10">
            <a:extLst>
              <a:ext uri="{FF2B5EF4-FFF2-40B4-BE49-F238E27FC236}">
                <a16:creationId xmlns:a16="http://schemas.microsoft.com/office/drawing/2014/main" id="{30C2F5A0-E03E-4C89-B9EB-8D48889F5F91}"/>
              </a:ext>
            </a:extLst>
          </p:cNvPr>
          <p:cNvSpPr>
            <a:spLocks noGrp="1"/>
          </p:cNvSpPr>
          <p:nvPr>
            <p:ph type="body" sz="quarter" idx="37" hasCustomPrompt="1"/>
          </p:nvPr>
        </p:nvSpPr>
        <p:spPr>
          <a:xfrm>
            <a:off x="432972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a:t>MM</a:t>
            </a:r>
          </a:p>
        </p:txBody>
      </p:sp>
      <p:sp>
        <p:nvSpPr>
          <p:cNvPr id="11" name="Text Placeholder 10">
            <a:extLst>
              <a:ext uri="{FF2B5EF4-FFF2-40B4-BE49-F238E27FC236}">
                <a16:creationId xmlns:a16="http://schemas.microsoft.com/office/drawing/2014/main" id="{AB3645A3-D681-45BF-B195-452D000802CA}"/>
              </a:ext>
            </a:extLst>
          </p:cNvPr>
          <p:cNvSpPr>
            <a:spLocks noGrp="1"/>
          </p:cNvSpPr>
          <p:nvPr>
            <p:ph type="body" sz="quarter" idx="38" hasCustomPrompt="1"/>
          </p:nvPr>
        </p:nvSpPr>
        <p:spPr>
          <a:xfrm>
            <a:off x="914400" y="4292468"/>
            <a:ext cx="731520" cy="457200"/>
          </a:xfrm>
        </p:spPr>
        <p:txBody>
          <a:bodyPr anchor="ctr"/>
          <a:lstStyle>
            <a:lvl1pPr marL="0" indent="0" algn="l">
              <a:buNone/>
              <a:defRPr sz="1400" b="1">
                <a:solidFill>
                  <a:schemeClr val="tx1">
                    <a:lumMod val="75000"/>
                    <a:lumOff val="25000"/>
                  </a:schemeClr>
                </a:solidFill>
                <a:latin typeface="+mj-lt"/>
              </a:defRPr>
            </a:lvl1pPr>
          </a:lstStyle>
          <a:p>
            <a:pPr lvl="0"/>
            <a:r>
              <a:rPr lang="en-US" noProof="0"/>
              <a:t>Year</a:t>
            </a:r>
          </a:p>
        </p:txBody>
      </p:sp>
      <p:sp>
        <p:nvSpPr>
          <p:cNvPr id="12" name="Text Placeholder 10">
            <a:extLst>
              <a:ext uri="{FF2B5EF4-FFF2-40B4-BE49-F238E27FC236}">
                <a16:creationId xmlns:a16="http://schemas.microsoft.com/office/drawing/2014/main" id="{59D3CBFE-13C8-4DB1-A831-9393264923E7}"/>
              </a:ext>
            </a:extLst>
          </p:cNvPr>
          <p:cNvSpPr>
            <a:spLocks noGrp="1"/>
          </p:cNvSpPr>
          <p:nvPr>
            <p:ph type="body" sz="quarter" idx="39" hasCustomPrompt="1"/>
          </p:nvPr>
        </p:nvSpPr>
        <p:spPr>
          <a:xfrm>
            <a:off x="511764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a:t>MM</a:t>
            </a:r>
          </a:p>
        </p:txBody>
      </p:sp>
      <p:sp>
        <p:nvSpPr>
          <p:cNvPr id="13" name="Text Placeholder 10">
            <a:extLst>
              <a:ext uri="{FF2B5EF4-FFF2-40B4-BE49-F238E27FC236}">
                <a16:creationId xmlns:a16="http://schemas.microsoft.com/office/drawing/2014/main" id="{82385A0A-C61D-4BBD-AC77-D7642F895E22}"/>
              </a:ext>
            </a:extLst>
          </p:cNvPr>
          <p:cNvSpPr>
            <a:spLocks noGrp="1"/>
          </p:cNvSpPr>
          <p:nvPr>
            <p:ph type="body" sz="quarter" idx="40" hasCustomPrompt="1"/>
          </p:nvPr>
        </p:nvSpPr>
        <p:spPr>
          <a:xfrm>
            <a:off x="590556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a:t>MM</a:t>
            </a:r>
          </a:p>
        </p:txBody>
      </p:sp>
      <p:sp>
        <p:nvSpPr>
          <p:cNvPr id="14" name="Text Placeholder 10">
            <a:extLst>
              <a:ext uri="{FF2B5EF4-FFF2-40B4-BE49-F238E27FC236}">
                <a16:creationId xmlns:a16="http://schemas.microsoft.com/office/drawing/2014/main" id="{FED89FCE-7507-4C8C-923F-922290589466}"/>
              </a:ext>
            </a:extLst>
          </p:cNvPr>
          <p:cNvSpPr>
            <a:spLocks noGrp="1"/>
          </p:cNvSpPr>
          <p:nvPr>
            <p:ph type="body" sz="quarter" idx="41" hasCustomPrompt="1"/>
          </p:nvPr>
        </p:nvSpPr>
        <p:spPr>
          <a:xfrm>
            <a:off x="669348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a:t>MM</a:t>
            </a:r>
          </a:p>
        </p:txBody>
      </p:sp>
      <p:sp>
        <p:nvSpPr>
          <p:cNvPr id="15" name="Text Placeholder 10">
            <a:extLst>
              <a:ext uri="{FF2B5EF4-FFF2-40B4-BE49-F238E27FC236}">
                <a16:creationId xmlns:a16="http://schemas.microsoft.com/office/drawing/2014/main" id="{F2F73935-BF53-4510-8B8F-EDB1CD56A1BB}"/>
              </a:ext>
            </a:extLst>
          </p:cNvPr>
          <p:cNvSpPr>
            <a:spLocks noGrp="1"/>
          </p:cNvSpPr>
          <p:nvPr>
            <p:ph type="body" sz="quarter" idx="42" hasCustomPrompt="1"/>
          </p:nvPr>
        </p:nvSpPr>
        <p:spPr>
          <a:xfrm>
            <a:off x="905724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a:t>MM</a:t>
            </a:r>
          </a:p>
        </p:txBody>
      </p:sp>
      <p:sp>
        <p:nvSpPr>
          <p:cNvPr id="16" name="Text Placeholder 10">
            <a:extLst>
              <a:ext uri="{FF2B5EF4-FFF2-40B4-BE49-F238E27FC236}">
                <a16:creationId xmlns:a16="http://schemas.microsoft.com/office/drawing/2014/main" id="{2A9276DB-F427-4F8E-8E4C-466600F390FD}"/>
              </a:ext>
            </a:extLst>
          </p:cNvPr>
          <p:cNvSpPr>
            <a:spLocks noGrp="1"/>
          </p:cNvSpPr>
          <p:nvPr>
            <p:ph type="body" sz="quarter" idx="43" hasCustomPrompt="1"/>
          </p:nvPr>
        </p:nvSpPr>
        <p:spPr>
          <a:xfrm>
            <a:off x="748140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a:t>MM</a:t>
            </a:r>
          </a:p>
        </p:txBody>
      </p:sp>
      <p:sp>
        <p:nvSpPr>
          <p:cNvPr id="17" name="Text Placeholder 10">
            <a:extLst>
              <a:ext uri="{FF2B5EF4-FFF2-40B4-BE49-F238E27FC236}">
                <a16:creationId xmlns:a16="http://schemas.microsoft.com/office/drawing/2014/main" id="{79023948-0C1E-4DAB-B885-1C713409AA08}"/>
              </a:ext>
            </a:extLst>
          </p:cNvPr>
          <p:cNvSpPr>
            <a:spLocks noGrp="1"/>
          </p:cNvSpPr>
          <p:nvPr>
            <p:ph type="body" sz="quarter" idx="44" hasCustomPrompt="1"/>
          </p:nvPr>
        </p:nvSpPr>
        <p:spPr>
          <a:xfrm>
            <a:off x="826932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a:t>MM</a:t>
            </a:r>
          </a:p>
        </p:txBody>
      </p:sp>
      <p:sp>
        <p:nvSpPr>
          <p:cNvPr id="18" name="Text Placeholder 10">
            <a:extLst>
              <a:ext uri="{FF2B5EF4-FFF2-40B4-BE49-F238E27FC236}">
                <a16:creationId xmlns:a16="http://schemas.microsoft.com/office/drawing/2014/main" id="{4AB6A03C-6180-41ED-A88D-ECBB80D160F2}"/>
              </a:ext>
            </a:extLst>
          </p:cNvPr>
          <p:cNvSpPr>
            <a:spLocks noGrp="1"/>
          </p:cNvSpPr>
          <p:nvPr>
            <p:ph type="body" sz="quarter" idx="45" hasCustomPrompt="1"/>
          </p:nvPr>
        </p:nvSpPr>
        <p:spPr>
          <a:xfrm>
            <a:off x="984516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a:t>MM</a:t>
            </a:r>
          </a:p>
        </p:txBody>
      </p:sp>
      <p:sp>
        <p:nvSpPr>
          <p:cNvPr id="19" name="Text Placeholder 10">
            <a:extLst>
              <a:ext uri="{FF2B5EF4-FFF2-40B4-BE49-F238E27FC236}">
                <a16:creationId xmlns:a16="http://schemas.microsoft.com/office/drawing/2014/main" id="{145AD645-55F0-41A9-AC53-ED30BF1340BA}"/>
              </a:ext>
            </a:extLst>
          </p:cNvPr>
          <p:cNvSpPr>
            <a:spLocks noGrp="1"/>
          </p:cNvSpPr>
          <p:nvPr>
            <p:ph type="body" sz="quarter" idx="46" hasCustomPrompt="1"/>
          </p:nvPr>
        </p:nvSpPr>
        <p:spPr>
          <a:xfrm>
            <a:off x="10633085"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a:t>MM</a:t>
            </a:r>
          </a:p>
        </p:txBody>
      </p:sp>
      <p:sp>
        <p:nvSpPr>
          <p:cNvPr id="20" name="Text Placeholder 10">
            <a:extLst>
              <a:ext uri="{FF2B5EF4-FFF2-40B4-BE49-F238E27FC236}">
                <a16:creationId xmlns:a16="http://schemas.microsoft.com/office/drawing/2014/main" id="{C39F248D-01B4-40EE-B483-E8E81806DFBE}"/>
              </a:ext>
            </a:extLst>
          </p:cNvPr>
          <p:cNvSpPr>
            <a:spLocks noGrp="1"/>
          </p:cNvSpPr>
          <p:nvPr>
            <p:ph type="body" sz="quarter" idx="47" hasCustomPrompt="1"/>
          </p:nvPr>
        </p:nvSpPr>
        <p:spPr>
          <a:xfrm>
            <a:off x="1969915"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a:t>MM</a:t>
            </a:r>
          </a:p>
        </p:txBody>
      </p:sp>
      <p:sp>
        <p:nvSpPr>
          <p:cNvPr id="21" name="Text Placeholder 10">
            <a:extLst>
              <a:ext uri="{FF2B5EF4-FFF2-40B4-BE49-F238E27FC236}">
                <a16:creationId xmlns:a16="http://schemas.microsoft.com/office/drawing/2014/main" id="{1D0F1859-7A34-42DF-873E-2CF864E4C4BE}"/>
              </a:ext>
            </a:extLst>
          </p:cNvPr>
          <p:cNvSpPr>
            <a:spLocks noGrp="1"/>
          </p:cNvSpPr>
          <p:nvPr>
            <p:ph type="body" sz="quarter" idx="48" hasCustomPrompt="1"/>
          </p:nvPr>
        </p:nvSpPr>
        <p:spPr>
          <a:xfrm>
            <a:off x="2757602"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a:t>MM</a:t>
            </a:r>
          </a:p>
        </p:txBody>
      </p:sp>
      <p:sp>
        <p:nvSpPr>
          <p:cNvPr id="22" name="Text Placeholder 10">
            <a:extLst>
              <a:ext uri="{FF2B5EF4-FFF2-40B4-BE49-F238E27FC236}">
                <a16:creationId xmlns:a16="http://schemas.microsoft.com/office/drawing/2014/main" id="{6EB397AF-B5C1-40FE-86D4-BA660E4C6E46}"/>
              </a:ext>
            </a:extLst>
          </p:cNvPr>
          <p:cNvSpPr>
            <a:spLocks noGrp="1"/>
          </p:cNvSpPr>
          <p:nvPr>
            <p:ph type="body" sz="quarter" idx="49" hasCustomPrompt="1"/>
          </p:nvPr>
        </p:nvSpPr>
        <p:spPr>
          <a:xfrm>
            <a:off x="3545289"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a:t>MM</a:t>
            </a:r>
          </a:p>
        </p:txBody>
      </p:sp>
      <p:sp>
        <p:nvSpPr>
          <p:cNvPr id="23" name="Text Placeholder 10">
            <a:extLst>
              <a:ext uri="{FF2B5EF4-FFF2-40B4-BE49-F238E27FC236}">
                <a16:creationId xmlns:a16="http://schemas.microsoft.com/office/drawing/2014/main" id="{AF1343D5-DC0F-4C7E-967F-CFC300A2C807}"/>
              </a:ext>
            </a:extLst>
          </p:cNvPr>
          <p:cNvSpPr>
            <a:spLocks noGrp="1"/>
          </p:cNvSpPr>
          <p:nvPr>
            <p:ph type="body" sz="quarter" idx="50" hasCustomPrompt="1"/>
          </p:nvPr>
        </p:nvSpPr>
        <p:spPr>
          <a:xfrm>
            <a:off x="4332976"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a:t>MM</a:t>
            </a:r>
          </a:p>
        </p:txBody>
      </p:sp>
      <p:sp>
        <p:nvSpPr>
          <p:cNvPr id="24" name="Text Placeholder 10">
            <a:extLst>
              <a:ext uri="{FF2B5EF4-FFF2-40B4-BE49-F238E27FC236}">
                <a16:creationId xmlns:a16="http://schemas.microsoft.com/office/drawing/2014/main" id="{9AD688A5-D2DF-4FC3-8171-FAEA8C4F5566}"/>
              </a:ext>
            </a:extLst>
          </p:cNvPr>
          <p:cNvSpPr>
            <a:spLocks noGrp="1"/>
          </p:cNvSpPr>
          <p:nvPr>
            <p:ph type="body" sz="quarter" idx="51" hasCustomPrompt="1"/>
          </p:nvPr>
        </p:nvSpPr>
        <p:spPr>
          <a:xfrm>
            <a:off x="5120663"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a:t>MM</a:t>
            </a:r>
          </a:p>
        </p:txBody>
      </p:sp>
      <p:sp>
        <p:nvSpPr>
          <p:cNvPr id="25" name="Text Placeholder 10">
            <a:extLst>
              <a:ext uri="{FF2B5EF4-FFF2-40B4-BE49-F238E27FC236}">
                <a16:creationId xmlns:a16="http://schemas.microsoft.com/office/drawing/2014/main" id="{EA05A5D4-01B0-4932-B03E-571986E282EA}"/>
              </a:ext>
            </a:extLst>
          </p:cNvPr>
          <p:cNvSpPr>
            <a:spLocks noGrp="1"/>
          </p:cNvSpPr>
          <p:nvPr>
            <p:ph type="body" sz="quarter" idx="52" hasCustomPrompt="1"/>
          </p:nvPr>
        </p:nvSpPr>
        <p:spPr>
          <a:xfrm>
            <a:off x="5908350"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a:t>MM</a:t>
            </a:r>
          </a:p>
        </p:txBody>
      </p:sp>
      <p:sp>
        <p:nvSpPr>
          <p:cNvPr id="26" name="Text Placeholder 10">
            <a:extLst>
              <a:ext uri="{FF2B5EF4-FFF2-40B4-BE49-F238E27FC236}">
                <a16:creationId xmlns:a16="http://schemas.microsoft.com/office/drawing/2014/main" id="{72A84601-CD4F-49ED-8D51-CEF032363058}"/>
              </a:ext>
            </a:extLst>
          </p:cNvPr>
          <p:cNvSpPr>
            <a:spLocks noGrp="1"/>
          </p:cNvSpPr>
          <p:nvPr>
            <p:ph type="body" sz="quarter" idx="53" hasCustomPrompt="1"/>
          </p:nvPr>
        </p:nvSpPr>
        <p:spPr>
          <a:xfrm>
            <a:off x="6696037"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a:t>MM</a:t>
            </a:r>
          </a:p>
        </p:txBody>
      </p:sp>
      <p:sp>
        <p:nvSpPr>
          <p:cNvPr id="27" name="Text Placeholder 10">
            <a:extLst>
              <a:ext uri="{FF2B5EF4-FFF2-40B4-BE49-F238E27FC236}">
                <a16:creationId xmlns:a16="http://schemas.microsoft.com/office/drawing/2014/main" id="{C49FB196-753D-4A12-9460-57D8AB4B540B}"/>
              </a:ext>
            </a:extLst>
          </p:cNvPr>
          <p:cNvSpPr>
            <a:spLocks noGrp="1"/>
          </p:cNvSpPr>
          <p:nvPr>
            <p:ph type="body" sz="quarter" idx="54" hasCustomPrompt="1"/>
          </p:nvPr>
        </p:nvSpPr>
        <p:spPr>
          <a:xfrm>
            <a:off x="9059098"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a:t>MM</a:t>
            </a:r>
          </a:p>
        </p:txBody>
      </p:sp>
      <p:sp>
        <p:nvSpPr>
          <p:cNvPr id="28" name="Text Placeholder 10">
            <a:extLst>
              <a:ext uri="{FF2B5EF4-FFF2-40B4-BE49-F238E27FC236}">
                <a16:creationId xmlns:a16="http://schemas.microsoft.com/office/drawing/2014/main" id="{DFC05EC7-9D6C-486B-9E2F-D3612013C0A1}"/>
              </a:ext>
            </a:extLst>
          </p:cNvPr>
          <p:cNvSpPr>
            <a:spLocks noGrp="1"/>
          </p:cNvSpPr>
          <p:nvPr>
            <p:ph type="body" sz="quarter" idx="55" hasCustomPrompt="1"/>
          </p:nvPr>
        </p:nvSpPr>
        <p:spPr>
          <a:xfrm>
            <a:off x="7483724"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a:t>MM</a:t>
            </a:r>
          </a:p>
        </p:txBody>
      </p:sp>
      <p:sp>
        <p:nvSpPr>
          <p:cNvPr id="29" name="Text Placeholder 10">
            <a:extLst>
              <a:ext uri="{FF2B5EF4-FFF2-40B4-BE49-F238E27FC236}">
                <a16:creationId xmlns:a16="http://schemas.microsoft.com/office/drawing/2014/main" id="{98F455FB-241B-4E1F-B581-FA6CBA239545}"/>
              </a:ext>
            </a:extLst>
          </p:cNvPr>
          <p:cNvSpPr>
            <a:spLocks noGrp="1"/>
          </p:cNvSpPr>
          <p:nvPr>
            <p:ph type="body" sz="quarter" idx="56" hasCustomPrompt="1"/>
          </p:nvPr>
        </p:nvSpPr>
        <p:spPr>
          <a:xfrm>
            <a:off x="8271411"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a:t>MM</a:t>
            </a:r>
          </a:p>
        </p:txBody>
      </p:sp>
      <p:sp>
        <p:nvSpPr>
          <p:cNvPr id="30" name="Text Placeholder 10">
            <a:extLst>
              <a:ext uri="{FF2B5EF4-FFF2-40B4-BE49-F238E27FC236}">
                <a16:creationId xmlns:a16="http://schemas.microsoft.com/office/drawing/2014/main" id="{9E38664A-8108-4E24-800B-3C32ADA43978}"/>
              </a:ext>
            </a:extLst>
          </p:cNvPr>
          <p:cNvSpPr>
            <a:spLocks noGrp="1"/>
          </p:cNvSpPr>
          <p:nvPr>
            <p:ph type="body" sz="quarter" idx="57" hasCustomPrompt="1"/>
          </p:nvPr>
        </p:nvSpPr>
        <p:spPr>
          <a:xfrm>
            <a:off x="9846785"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a:t>MM</a:t>
            </a:r>
          </a:p>
        </p:txBody>
      </p:sp>
      <p:sp>
        <p:nvSpPr>
          <p:cNvPr id="31" name="Text Placeholder 10">
            <a:extLst>
              <a:ext uri="{FF2B5EF4-FFF2-40B4-BE49-F238E27FC236}">
                <a16:creationId xmlns:a16="http://schemas.microsoft.com/office/drawing/2014/main" id="{2908458B-A3ED-4855-9E08-108D7C4A8D36}"/>
              </a:ext>
            </a:extLst>
          </p:cNvPr>
          <p:cNvSpPr>
            <a:spLocks noGrp="1"/>
          </p:cNvSpPr>
          <p:nvPr>
            <p:ph type="body" sz="quarter" idx="58" hasCustomPrompt="1"/>
          </p:nvPr>
        </p:nvSpPr>
        <p:spPr>
          <a:xfrm>
            <a:off x="10634472"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a:t>MM</a:t>
            </a:r>
          </a:p>
        </p:txBody>
      </p:sp>
      <p:sp>
        <p:nvSpPr>
          <p:cNvPr id="32" name="Rectangle 31">
            <a:extLst>
              <a:ext uri="{FF2B5EF4-FFF2-40B4-BE49-F238E27FC236}">
                <a16:creationId xmlns:a16="http://schemas.microsoft.com/office/drawing/2014/main" id="{FFA35437-CCDE-4D92-B879-F23B329C8EC3}"/>
              </a:ext>
            </a:extLst>
          </p:cNvPr>
          <p:cNvSpPr/>
          <p:nvPr userDrawn="1"/>
        </p:nvSpPr>
        <p:spPr>
          <a:xfrm>
            <a:off x="929640" y="4034785"/>
            <a:ext cx="10332720" cy="4571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solidFill>
                <a:schemeClr val="tx1">
                  <a:lumMod val="75000"/>
                  <a:lumOff val="25000"/>
                </a:schemeClr>
              </a:solidFill>
            </a:endParaRPr>
          </a:p>
        </p:txBody>
      </p:sp>
      <p:sp>
        <p:nvSpPr>
          <p:cNvPr id="36" name="Date Placeholder 2">
            <a:extLst>
              <a:ext uri="{FF2B5EF4-FFF2-40B4-BE49-F238E27FC236}">
                <a16:creationId xmlns:a16="http://schemas.microsoft.com/office/drawing/2014/main" id="{1CDC588F-73BC-4108-974B-0EAAB8213CE0}"/>
              </a:ext>
            </a:extLst>
          </p:cNvPr>
          <p:cNvSpPr>
            <a:spLocks noGrp="1"/>
          </p:cNvSpPr>
          <p:nvPr>
            <p:ph type="dt" sz="half" idx="10"/>
          </p:nvPr>
        </p:nvSpPr>
        <p:spPr>
          <a:xfrm>
            <a:off x="838200" y="6356350"/>
            <a:ext cx="2743200" cy="365125"/>
          </a:xfrm>
        </p:spPr>
        <p:txBody>
          <a:bodyPr/>
          <a:lstStyle>
            <a:lvl1pPr>
              <a:defRPr sz="900"/>
            </a:lvl1pPr>
          </a:lstStyle>
          <a:p>
            <a:r>
              <a:rPr lang="en-US" noProof="0"/>
              <a:t>20XX</a:t>
            </a:r>
          </a:p>
        </p:txBody>
      </p:sp>
      <p:sp>
        <p:nvSpPr>
          <p:cNvPr id="37" name="Footer Placeholder 3">
            <a:extLst>
              <a:ext uri="{FF2B5EF4-FFF2-40B4-BE49-F238E27FC236}">
                <a16:creationId xmlns:a16="http://schemas.microsoft.com/office/drawing/2014/main" id="{B2AC1EB2-9B8F-4077-8B66-64F9549F2C99}"/>
              </a:ext>
            </a:extLst>
          </p:cNvPr>
          <p:cNvSpPr>
            <a:spLocks noGrp="1"/>
          </p:cNvSpPr>
          <p:nvPr>
            <p:ph type="ftr" sz="quarter" idx="11"/>
          </p:nvPr>
        </p:nvSpPr>
        <p:spPr>
          <a:xfrm>
            <a:off x="4038600" y="6356350"/>
            <a:ext cx="4114800" cy="365125"/>
          </a:xfrm>
        </p:spPr>
        <p:txBody>
          <a:bodyPr/>
          <a:lstStyle>
            <a:lvl1pPr>
              <a:defRPr sz="900"/>
            </a:lvl1pPr>
          </a:lstStyle>
          <a:p>
            <a:r>
              <a:rPr lang="en-US" noProof="0"/>
              <a:t>Pitch Deck</a:t>
            </a:r>
          </a:p>
        </p:txBody>
      </p:sp>
      <p:sp>
        <p:nvSpPr>
          <p:cNvPr id="38" name="Slide Number Placeholder 4">
            <a:extLst>
              <a:ext uri="{FF2B5EF4-FFF2-40B4-BE49-F238E27FC236}">
                <a16:creationId xmlns:a16="http://schemas.microsoft.com/office/drawing/2014/main" id="{28DE3E33-346A-45AF-B164-CB5DF04FAE6D}"/>
              </a:ext>
            </a:extLst>
          </p:cNvPr>
          <p:cNvSpPr>
            <a:spLocks noGrp="1"/>
          </p:cNvSpPr>
          <p:nvPr>
            <p:ph type="sldNum" sz="quarter" idx="12"/>
          </p:nvPr>
        </p:nvSpPr>
        <p:spPr>
          <a:xfrm>
            <a:off x="8610600" y="6356350"/>
            <a:ext cx="2743200" cy="365125"/>
          </a:xfrm>
        </p:spPr>
        <p:txBody>
          <a:bodyPr/>
          <a:lstStyle>
            <a:lvl1pPr>
              <a:defRPr sz="900"/>
            </a:lvl1pPr>
          </a:lstStyle>
          <a:p>
            <a:fld id="{B5CEABB6-07DC-46E8-9B57-56EC44A396E5}" type="slidenum">
              <a:rPr lang="en-US" noProof="0" smtClean="0"/>
              <a:t>‹#›</a:t>
            </a:fld>
            <a:endParaRPr lang="en-US" noProof="0"/>
          </a:p>
        </p:txBody>
      </p:sp>
    </p:spTree>
    <p:extLst>
      <p:ext uri="{BB962C8B-B14F-4D97-AF65-F5344CB8AC3E}">
        <p14:creationId xmlns:p14="http://schemas.microsoft.com/office/powerpoint/2010/main" val="2056323463"/>
      </p:ext>
    </p:extLst>
  </p:cSld>
  <p:clrMapOvr>
    <a:masterClrMapping/>
  </p:clrMapOvr>
  <p:hf hdr="0" ftr="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mart Ar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a:t>Pitch Deck</a:t>
            </a:r>
          </a:p>
        </p:txBody>
      </p:sp>
      <p:cxnSp>
        <p:nvCxnSpPr>
          <p:cNvPr id="10" name="Straight Connector 9">
            <a:extLst>
              <a:ext uri="{FF2B5EF4-FFF2-40B4-BE49-F238E27FC236}">
                <a16:creationId xmlns:a16="http://schemas.microsoft.com/office/drawing/2014/main" id="{66988B2D-0240-4256-8268-4B9FF1E72363}"/>
              </a:ext>
            </a:extLst>
          </p:cNvPr>
          <p:cNvCxnSpPr>
            <a:cxnSpLocks/>
          </p:cNvCxnSpPr>
          <p:nvPr/>
        </p:nvCxnSpPr>
        <p:spPr>
          <a:xfrm flipV="1">
            <a:off x="0" y="0"/>
            <a:ext cx="2590800" cy="76200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8EEAAE1-3D04-41C3-B2D2-B3BEF34C3B27}"/>
              </a:ext>
            </a:extLst>
          </p:cNvPr>
          <p:cNvCxnSpPr>
            <a:cxnSpLocks/>
          </p:cNvCxnSpPr>
          <p:nvPr/>
        </p:nvCxnSpPr>
        <p:spPr>
          <a:xfrm flipH="1">
            <a:off x="0" y="0"/>
            <a:ext cx="704850" cy="1027906"/>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a:p>
        </p:txBody>
      </p:sp>
      <p:sp>
        <p:nvSpPr>
          <p:cNvPr id="8" name="Content Placeholder 7">
            <a:extLst>
              <a:ext uri="{FF2B5EF4-FFF2-40B4-BE49-F238E27FC236}">
                <a16:creationId xmlns:a16="http://schemas.microsoft.com/office/drawing/2014/main" id="{F5756781-A599-0594-4502-A54BC85E87FF}"/>
              </a:ext>
            </a:extLst>
          </p:cNvPr>
          <p:cNvSpPr>
            <a:spLocks noGrp="1"/>
          </p:cNvSpPr>
          <p:nvPr>
            <p:ph sz="quarter" idx="16"/>
          </p:nvPr>
        </p:nvSpPr>
        <p:spPr>
          <a:xfrm>
            <a:off x="838199" y="2136775"/>
            <a:ext cx="10515599" cy="3697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543133"/>
      </p:ext>
    </p:extLst>
  </p:cSld>
  <p:clrMapOvr>
    <a:overrideClrMapping bg1="lt1" tx1="dk1" bg2="lt2" tx2="dk2" accent1="accent1" accent2="accent2" accent3="accent3" accent4="accent4" accent5="accent5" accent6="accent6" hlink="hlink" folHlink="folHlink"/>
  </p:clrMapOvr>
  <p:hf hdr="0" ftr="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eam Slide 4 Peopl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487181" y="2886074"/>
            <a:ext cx="1845511" cy="1845511"/>
          </a:xfrm>
          <a:solidFill>
            <a:schemeClr val="bg1">
              <a:lumMod val="95000"/>
            </a:schemeClr>
          </a:solidFill>
        </p:spPr>
        <p:txBody>
          <a:bodyPr>
            <a:normAutofit/>
          </a:bodyPr>
          <a:lstStyle>
            <a:lvl1pPr marL="0" indent="0" algn="l">
              <a:lnSpc>
                <a:spcPct val="100000"/>
              </a:lnSpc>
              <a:buNone/>
              <a:defRPr sz="1400">
                <a:solidFill>
                  <a:schemeClr val="tx1">
                    <a:lumMod val="75000"/>
                    <a:lumOff val="25000"/>
                  </a:schemeClr>
                </a:solidFill>
              </a:defRPr>
            </a:lvl1pPr>
          </a:lstStyle>
          <a:p>
            <a:r>
              <a:rPr lang="en-US"/>
              <a:t>Click icon to add picture</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3836914" y="2886074"/>
            <a:ext cx="1845511" cy="1845511"/>
          </a:xfrm>
          <a:solidFill>
            <a:schemeClr val="bg1">
              <a:lumMod val="95000"/>
            </a:schemeClr>
          </a:solidFill>
        </p:spPr>
        <p:txBody>
          <a:bodyPr>
            <a:normAutofit/>
          </a:bodyPr>
          <a:lstStyle>
            <a:lvl1pPr marL="0" indent="0" algn="l">
              <a:lnSpc>
                <a:spcPct val="100000"/>
              </a:lnSpc>
              <a:buNone/>
              <a:defRPr sz="1400">
                <a:solidFill>
                  <a:schemeClr val="tx1">
                    <a:lumMod val="75000"/>
                    <a:lumOff val="25000"/>
                  </a:schemeClr>
                </a:solidFill>
              </a:defRPr>
            </a:lvl1pPr>
          </a:lstStyle>
          <a:p>
            <a:r>
              <a:rPr lang="en-US"/>
              <a:t>Click icon to add picture</a:t>
            </a:r>
          </a:p>
        </p:txBody>
      </p:sp>
      <p:sp>
        <p:nvSpPr>
          <p:cNvPr id="18" name="Picture Placeholder 10">
            <a:extLst>
              <a:ext uri="{FF2B5EF4-FFF2-40B4-BE49-F238E27FC236}">
                <a16:creationId xmlns:a16="http://schemas.microsoft.com/office/drawing/2014/main" id="{4EBC7D6F-397D-4C5A-AA62-F683F88531A2}"/>
              </a:ext>
            </a:extLst>
          </p:cNvPr>
          <p:cNvSpPr>
            <a:spLocks noGrp="1"/>
          </p:cNvSpPr>
          <p:nvPr>
            <p:ph type="pic" sz="quarter" idx="16"/>
          </p:nvPr>
        </p:nvSpPr>
        <p:spPr>
          <a:xfrm>
            <a:off x="6327578" y="2886074"/>
            <a:ext cx="1845511" cy="1845511"/>
          </a:xfrm>
          <a:solidFill>
            <a:schemeClr val="bg1">
              <a:lumMod val="95000"/>
            </a:schemeClr>
          </a:solidFill>
        </p:spPr>
        <p:txBody>
          <a:bodyPr>
            <a:normAutofit/>
          </a:bodyPr>
          <a:lstStyle>
            <a:lvl1pPr marL="0" indent="0">
              <a:buNone/>
              <a:defRPr sz="1400"/>
            </a:lvl1pPr>
            <a:lvl2pPr marL="457200" indent="0" algn="l">
              <a:lnSpc>
                <a:spcPct val="100000"/>
              </a:lnSpc>
              <a:buNone/>
              <a:defRPr sz="1400">
                <a:solidFill>
                  <a:schemeClr val="tx1">
                    <a:lumMod val="75000"/>
                    <a:lumOff val="25000"/>
                  </a:schemeClr>
                </a:solidFill>
              </a:defRPr>
            </a:lvl2pPr>
          </a:lstStyle>
          <a:p>
            <a:pPr lvl="0"/>
            <a:r>
              <a:rPr lang="en-US"/>
              <a:t>Click icon to add picture</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8747458" y="2886074"/>
            <a:ext cx="1845511" cy="1845511"/>
          </a:xfrm>
          <a:solidFill>
            <a:schemeClr val="bg1">
              <a:lumMod val="95000"/>
            </a:schemeClr>
          </a:solidFill>
        </p:spPr>
        <p:txBody>
          <a:bodyPr>
            <a:normAutofit/>
          </a:bodyPr>
          <a:lstStyle>
            <a:lvl1pPr marL="0" indent="0" algn="l">
              <a:lnSpc>
                <a:spcPct val="100000"/>
              </a:lnSpc>
              <a:buNone/>
              <a:defRPr sz="1400">
                <a:solidFill>
                  <a:schemeClr val="tx1">
                    <a:lumMod val="75000"/>
                    <a:lumOff val="25000"/>
                  </a:schemeClr>
                </a:solidFill>
              </a:defRPr>
            </a:lvl1pPr>
          </a:lstStyle>
          <a:p>
            <a:r>
              <a:rPr lang="en-US"/>
              <a:t>Click icon to add picture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343248" y="5084524"/>
            <a:ext cx="2123743" cy="343061"/>
          </a:xfrm>
        </p:spPr>
        <p:txBody>
          <a:bodyPr anchor="ctr">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692980" y="5099206"/>
            <a:ext cx="2135755" cy="343061"/>
          </a:xfrm>
        </p:spPr>
        <p:txBody>
          <a:bodyPr anchor="ctr">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183644" y="5099206"/>
            <a:ext cx="2123743" cy="343061"/>
          </a:xfrm>
        </p:spPr>
        <p:txBody>
          <a:bodyPr anchor="ctr">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603525" y="5084524"/>
            <a:ext cx="2123742" cy="343061"/>
          </a:xfrm>
        </p:spPr>
        <p:txBody>
          <a:bodyPr anchor="ctr">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487181" y="5464114"/>
            <a:ext cx="1845511" cy="343061"/>
          </a:xfrm>
        </p:spPr>
        <p:txBody>
          <a:bodyPr anchor="t">
            <a:noAutofit/>
          </a:bodyPr>
          <a:lstStyle>
            <a:lvl1pPr marL="0" indent="0" algn="ctr">
              <a:buNone/>
              <a:defRPr lang="en-US" sz="10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836913" y="5478796"/>
            <a:ext cx="1855949" cy="343061"/>
          </a:xfrm>
        </p:spPr>
        <p:txBody>
          <a:bodyPr anchor="t">
            <a:noAutofit/>
          </a:bodyPr>
          <a:lstStyle>
            <a:lvl1pPr marL="0" indent="0" algn="ctr">
              <a:buNone/>
              <a:defRPr lang="en-US" sz="10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327577" y="5478796"/>
            <a:ext cx="1845511" cy="343061"/>
          </a:xfrm>
        </p:spPr>
        <p:txBody>
          <a:bodyPr anchor="t">
            <a:noAutofit/>
          </a:bodyPr>
          <a:lstStyle>
            <a:lvl1pPr marL="0" indent="0" algn="ctr">
              <a:buNone/>
              <a:defRPr lang="en-US" sz="10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747458" y="5464114"/>
            <a:ext cx="1845510" cy="343061"/>
          </a:xfrm>
        </p:spPr>
        <p:txBody>
          <a:bodyPr anchor="t">
            <a:noAutofit/>
          </a:bodyPr>
          <a:lstStyle>
            <a:lvl1pPr marL="0" indent="0" algn="ctr">
              <a:buNone/>
              <a:defRPr lang="en-US" sz="10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a:p>
        </p:txBody>
      </p:sp>
      <p:cxnSp>
        <p:nvCxnSpPr>
          <p:cNvPr id="10" name="Straight Connector 9">
            <a:extLst>
              <a:ext uri="{FF2B5EF4-FFF2-40B4-BE49-F238E27FC236}">
                <a16:creationId xmlns:a16="http://schemas.microsoft.com/office/drawing/2014/main" id="{4E4B72DA-52CB-4D39-A342-8857B4D959B2}"/>
              </a:ext>
              <a:ext uri="{C183D7F6-B498-43B3-948B-1728B52AA6E4}">
                <adec:decorative xmlns:adec="http://schemas.microsoft.com/office/drawing/2017/decorative" val="1"/>
              </a:ext>
            </a:extLst>
          </p:cNvPr>
          <p:cNvCxnSpPr/>
          <p:nvPr/>
        </p:nvCxnSpPr>
        <p:spPr>
          <a:xfrm flipH="1" flipV="1">
            <a:off x="7334250" y="0"/>
            <a:ext cx="4857750" cy="762000"/>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1D9BCDA-DFB7-41A4-A7C7-CEE86CEDCBE5}"/>
              </a:ext>
              <a:ext uri="{C183D7F6-B498-43B3-948B-1728B52AA6E4}">
                <adec:decorative xmlns:adec="http://schemas.microsoft.com/office/drawing/2017/decorative" val="1"/>
              </a:ext>
            </a:extLst>
          </p:cNvPr>
          <p:cNvCxnSpPr>
            <a:cxnSpLocks/>
          </p:cNvCxnSpPr>
          <p:nvPr/>
        </p:nvCxnSpPr>
        <p:spPr>
          <a:xfrm>
            <a:off x="11487150" y="0"/>
            <a:ext cx="704850" cy="1724025"/>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62372833"/>
      </p:ext>
    </p:extLst>
  </p:cSld>
  <p:clrMapOvr>
    <a:overrideClrMapping bg1="lt1" tx1="dk1" bg2="lt2" tx2="dk2" accent1="accent1" accent2="accent2" accent3="accent3" accent4="accent4" accent5="accent5" accent6="accent6" hlink="hlink" folHlink="folHlink"/>
  </p:clrMapOvr>
  <p:hf hdr="0" ftr="0"/>
  <p:extLst>
    <p:ext uri="{DCECCB84-F9BA-43D5-87BE-67443E8EF086}">
      <p15:sldGuideLst xmlns:p15="http://schemas.microsoft.com/office/powerpoint/2012/main">
        <p15:guide id="2" pos="936">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eam Slide 8 People">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bg1">
                    <a:lumMod val="75000"/>
                    <a:lumOff val="25000"/>
                  </a:schemeClr>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877176" y="2428875"/>
            <a:ext cx="1066800" cy="1066800"/>
          </a:xfrm>
          <a:solidFill>
            <a:schemeClr val="tx1"/>
          </a:solidFill>
        </p:spPr>
        <p:txBody>
          <a:bodyPr>
            <a:normAutofit/>
          </a:bodyPr>
          <a:lstStyle>
            <a:lvl1pPr marL="0" indent="0">
              <a:lnSpc>
                <a:spcPct val="100000"/>
              </a:lnSpc>
              <a:buNone/>
              <a:defRPr sz="900">
                <a:solidFill>
                  <a:schemeClr val="bg1">
                    <a:lumMod val="75000"/>
                    <a:lumOff val="25000"/>
                  </a:schemeClr>
                </a:solidFill>
              </a:defRPr>
            </a:lvl1pPr>
          </a:lstStyle>
          <a:p>
            <a:r>
              <a:rPr lang="en-US"/>
              <a:t>Click icon to add picture</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4226270" y="2428875"/>
            <a:ext cx="1066800" cy="1066800"/>
          </a:xfrm>
          <a:solidFill>
            <a:schemeClr val="tx1"/>
          </a:solidFill>
        </p:spPr>
        <p:txBody>
          <a:bodyPr>
            <a:normAutofit/>
          </a:bodyPr>
          <a:lstStyle>
            <a:lvl1pPr marL="0" indent="0">
              <a:lnSpc>
                <a:spcPct val="100000"/>
              </a:lnSpc>
              <a:buNone/>
              <a:defRPr sz="900">
                <a:solidFill>
                  <a:schemeClr val="bg1">
                    <a:lumMod val="75000"/>
                    <a:lumOff val="25000"/>
                  </a:schemeClr>
                </a:solidFill>
              </a:defRPr>
            </a:lvl1pPr>
          </a:lstStyle>
          <a:p>
            <a:r>
              <a:rPr lang="en-US"/>
              <a:t>Click icon to add picture</a:t>
            </a:r>
          </a:p>
        </p:txBody>
      </p:sp>
      <p:sp>
        <p:nvSpPr>
          <p:cNvPr id="18" name="Picture Placeholder 10">
            <a:extLst>
              <a:ext uri="{FF2B5EF4-FFF2-40B4-BE49-F238E27FC236}">
                <a16:creationId xmlns:a16="http://schemas.microsoft.com/office/drawing/2014/main" id="{4EBC7D6F-397D-4C5A-AA62-F683F88531A2}"/>
              </a:ext>
            </a:extLst>
          </p:cNvPr>
          <p:cNvSpPr>
            <a:spLocks noGrp="1"/>
          </p:cNvSpPr>
          <p:nvPr>
            <p:ph type="pic" sz="quarter" idx="16"/>
          </p:nvPr>
        </p:nvSpPr>
        <p:spPr>
          <a:xfrm>
            <a:off x="6716934" y="2428875"/>
            <a:ext cx="1066800" cy="1066800"/>
          </a:xfrm>
          <a:solidFill>
            <a:schemeClr val="tx1"/>
          </a:solidFill>
        </p:spPr>
        <p:txBody>
          <a:bodyPr>
            <a:noAutofit/>
          </a:bodyPr>
          <a:lstStyle>
            <a:lvl1pPr marL="0" indent="0" algn="l">
              <a:buNone/>
              <a:defRPr sz="900">
                <a:solidFill>
                  <a:schemeClr val="bg1">
                    <a:lumMod val="75000"/>
                    <a:lumOff val="25000"/>
                  </a:schemeClr>
                </a:solidFill>
              </a:defRPr>
            </a:lvl1pPr>
            <a:lvl2pPr marL="457200" indent="0">
              <a:lnSpc>
                <a:spcPct val="100000"/>
              </a:lnSpc>
              <a:buNone/>
              <a:defRPr sz="900">
                <a:solidFill>
                  <a:schemeClr val="bg1">
                    <a:lumMod val="75000"/>
                    <a:lumOff val="25000"/>
                  </a:schemeClr>
                </a:solidFill>
              </a:defRPr>
            </a:lvl2pPr>
          </a:lstStyle>
          <a:p>
            <a:pPr lvl="0"/>
            <a:r>
              <a:rPr lang="en-US"/>
              <a:t>Click icon to add picture</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9136814" y="2428875"/>
            <a:ext cx="1066800" cy="1066800"/>
          </a:xfrm>
          <a:solidFill>
            <a:schemeClr val="tx1"/>
          </a:solidFill>
        </p:spPr>
        <p:txBody>
          <a:bodyPr>
            <a:normAutofit/>
          </a:bodyPr>
          <a:lstStyle>
            <a:lvl1pPr marL="0" indent="0">
              <a:lnSpc>
                <a:spcPct val="100000"/>
              </a:lnSpc>
              <a:buNone/>
              <a:defRPr sz="900">
                <a:solidFill>
                  <a:schemeClr val="bg1">
                    <a:lumMod val="75000"/>
                    <a:lumOff val="25000"/>
                  </a:schemeClr>
                </a:solidFill>
              </a:defRPr>
            </a:lvl1pPr>
          </a:lstStyle>
          <a:p>
            <a:r>
              <a:rPr lang="en-US"/>
              <a:t>Click icon to add picture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500168" y="3654378"/>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390120" y="3782039"/>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849262" y="3669060"/>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739214" y="3796721"/>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339926" y="3669060"/>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217963" y="3796721"/>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759806" y="3654378"/>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634432" y="3782039"/>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5" name="Picture Placeholder 10">
            <a:extLst>
              <a:ext uri="{FF2B5EF4-FFF2-40B4-BE49-F238E27FC236}">
                <a16:creationId xmlns:a16="http://schemas.microsoft.com/office/drawing/2014/main" id="{1EBAEB1D-A7F9-4F90-B642-4277D3802BAB}"/>
              </a:ext>
            </a:extLst>
          </p:cNvPr>
          <p:cNvSpPr>
            <a:spLocks noGrp="1"/>
          </p:cNvSpPr>
          <p:nvPr>
            <p:ph type="pic" sz="quarter" idx="26"/>
          </p:nvPr>
        </p:nvSpPr>
        <p:spPr>
          <a:xfrm>
            <a:off x="1877176" y="4287711"/>
            <a:ext cx="1066800" cy="1066800"/>
          </a:xfrm>
          <a:solidFill>
            <a:schemeClr val="tx1"/>
          </a:solidFill>
        </p:spPr>
        <p:txBody>
          <a:bodyPr>
            <a:normAutofit/>
          </a:bodyPr>
          <a:lstStyle>
            <a:lvl1pPr marL="0" indent="0">
              <a:lnSpc>
                <a:spcPct val="100000"/>
              </a:lnSpc>
              <a:buNone/>
              <a:defRPr sz="900">
                <a:solidFill>
                  <a:schemeClr val="bg1">
                    <a:lumMod val="75000"/>
                    <a:lumOff val="25000"/>
                  </a:schemeClr>
                </a:solidFill>
              </a:defRPr>
            </a:lvl1pPr>
          </a:lstStyle>
          <a:p>
            <a:r>
              <a:rPr lang="en-US"/>
              <a:t>Click icon to add picture</a:t>
            </a:r>
          </a:p>
        </p:txBody>
      </p:sp>
      <p:sp>
        <p:nvSpPr>
          <p:cNvPr id="56" name="Picture Placeholder 10">
            <a:extLst>
              <a:ext uri="{FF2B5EF4-FFF2-40B4-BE49-F238E27FC236}">
                <a16:creationId xmlns:a16="http://schemas.microsoft.com/office/drawing/2014/main" id="{9461A69E-14C8-4325-89AF-D4257C1C05BA}"/>
              </a:ext>
            </a:extLst>
          </p:cNvPr>
          <p:cNvSpPr>
            <a:spLocks noGrp="1"/>
          </p:cNvSpPr>
          <p:nvPr>
            <p:ph type="pic" sz="quarter" idx="27"/>
          </p:nvPr>
        </p:nvSpPr>
        <p:spPr>
          <a:xfrm>
            <a:off x="4226270" y="4287711"/>
            <a:ext cx="1066800" cy="1066800"/>
          </a:xfrm>
          <a:solidFill>
            <a:schemeClr val="tx1"/>
          </a:solidFill>
        </p:spPr>
        <p:txBody>
          <a:bodyPr>
            <a:normAutofit/>
          </a:bodyPr>
          <a:lstStyle>
            <a:lvl1pPr marL="0" indent="0">
              <a:lnSpc>
                <a:spcPct val="100000"/>
              </a:lnSpc>
              <a:buNone/>
              <a:defRPr sz="900">
                <a:solidFill>
                  <a:schemeClr val="bg1">
                    <a:lumMod val="75000"/>
                    <a:lumOff val="25000"/>
                  </a:schemeClr>
                </a:solidFill>
              </a:defRPr>
            </a:lvl1pPr>
          </a:lstStyle>
          <a:p>
            <a:r>
              <a:rPr lang="en-US"/>
              <a:t>Click icon to add picture</a:t>
            </a:r>
          </a:p>
        </p:txBody>
      </p:sp>
      <p:sp>
        <p:nvSpPr>
          <p:cNvPr id="57" name="Picture Placeholder 10">
            <a:extLst>
              <a:ext uri="{FF2B5EF4-FFF2-40B4-BE49-F238E27FC236}">
                <a16:creationId xmlns:a16="http://schemas.microsoft.com/office/drawing/2014/main" id="{0FB38616-82FB-4DAD-A82E-3777ACB41148}"/>
              </a:ext>
            </a:extLst>
          </p:cNvPr>
          <p:cNvSpPr>
            <a:spLocks noGrp="1"/>
          </p:cNvSpPr>
          <p:nvPr>
            <p:ph type="pic" sz="quarter" idx="28"/>
          </p:nvPr>
        </p:nvSpPr>
        <p:spPr>
          <a:xfrm>
            <a:off x="6716934" y="4287711"/>
            <a:ext cx="1066800" cy="1066800"/>
          </a:xfrm>
          <a:solidFill>
            <a:schemeClr val="tx1"/>
          </a:solidFill>
        </p:spPr>
        <p:txBody>
          <a:bodyPr>
            <a:normAutofit/>
          </a:bodyPr>
          <a:lstStyle>
            <a:lvl1pPr marL="0" indent="0">
              <a:buNone/>
              <a:defRPr sz="900">
                <a:solidFill>
                  <a:schemeClr val="bg1">
                    <a:lumMod val="75000"/>
                    <a:lumOff val="25000"/>
                  </a:schemeClr>
                </a:solidFill>
              </a:defRPr>
            </a:lvl1pPr>
            <a:lvl2pPr marL="457200" indent="0">
              <a:lnSpc>
                <a:spcPct val="100000"/>
              </a:lnSpc>
              <a:buNone/>
              <a:defRPr sz="900">
                <a:solidFill>
                  <a:schemeClr val="bg1">
                    <a:lumMod val="75000"/>
                    <a:lumOff val="25000"/>
                  </a:schemeClr>
                </a:solidFill>
              </a:defRPr>
            </a:lvl2pPr>
          </a:lstStyle>
          <a:p>
            <a:pPr lvl="0"/>
            <a:r>
              <a:rPr lang="en-US"/>
              <a:t>Click icon to add picture</a:t>
            </a:r>
          </a:p>
        </p:txBody>
      </p:sp>
      <p:sp>
        <p:nvSpPr>
          <p:cNvPr id="58" name="Picture Placeholder 10">
            <a:extLst>
              <a:ext uri="{FF2B5EF4-FFF2-40B4-BE49-F238E27FC236}">
                <a16:creationId xmlns:a16="http://schemas.microsoft.com/office/drawing/2014/main" id="{622ED9F4-EB9B-4588-8501-BFECB846EE73}"/>
              </a:ext>
            </a:extLst>
          </p:cNvPr>
          <p:cNvSpPr>
            <a:spLocks noGrp="1"/>
          </p:cNvSpPr>
          <p:nvPr>
            <p:ph type="pic" sz="quarter" idx="29"/>
          </p:nvPr>
        </p:nvSpPr>
        <p:spPr>
          <a:xfrm>
            <a:off x="9136814" y="4287711"/>
            <a:ext cx="1066800" cy="1066800"/>
          </a:xfrm>
          <a:solidFill>
            <a:schemeClr val="tx1"/>
          </a:solidFill>
        </p:spPr>
        <p:txBody>
          <a:bodyPr>
            <a:normAutofit/>
          </a:bodyPr>
          <a:lstStyle>
            <a:lvl1pPr marL="0" indent="0">
              <a:lnSpc>
                <a:spcPct val="100000"/>
              </a:lnSpc>
              <a:buNone/>
              <a:defRPr sz="900">
                <a:solidFill>
                  <a:schemeClr val="bg1">
                    <a:lumMod val="75000"/>
                    <a:lumOff val="25000"/>
                  </a:schemeClr>
                </a:solidFill>
              </a:defRPr>
            </a:lvl1pPr>
          </a:lstStyle>
          <a:p>
            <a:r>
              <a:rPr lang="en-US"/>
              <a:t>Click icon to add picture</a:t>
            </a:r>
          </a:p>
        </p:txBody>
      </p:sp>
      <p:sp>
        <p:nvSpPr>
          <p:cNvPr id="54" name="Text Placeholder 2">
            <a:extLst>
              <a:ext uri="{FF2B5EF4-FFF2-40B4-BE49-F238E27FC236}">
                <a16:creationId xmlns:a16="http://schemas.microsoft.com/office/drawing/2014/main" id="{22930C5B-603C-494E-A467-8B394D01D406}"/>
              </a:ext>
            </a:extLst>
          </p:cNvPr>
          <p:cNvSpPr>
            <a:spLocks noGrp="1"/>
          </p:cNvSpPr>
          <p:nvPr>
            <p:ph type="body" idx="25" hasCustomPrompt="1"/>
          </p:nvPr>
        </p:nvSpPr>
        <p:spPr>
          <a:xfrm>
            <a:off x="1500168" y="5513214"/>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2" name="Text Placeholder 2">
            <a:extLst>
              <a:ext uri="{FF2B5EF4-FFF2-40B4-BE49-F238E27FC236}">
                <a16:creationId xmlns:a16="http://schemas.microsoft.com/office/drawing/2014/main" id="{540C455F-A23B-493F-B95E-AB485D91DA6A}"/>
              </a:ext>
            </a:extLst>
          </p:cNvPr>
          <p:cNvSpPr>
            <a:spLocks noGrp="1"/>
          </p:cNvSpPr>
          <p:nvPr>
            <p:ph type="body" idx="33" hasCustomPrompt="1"/>
          </p:nvPr>
        </p:nvSpPr>
        <p:spPr>
          <a:xfrm>
            <a:off x="1390120" y="5640875"/>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9" name="Text Placeholder 2">
            <a:extLst>
              <a:ext uri="{FF2B5EF4-FFF2-40B4-BE49-F238E27FC236}">
                <a16:creationId xmlns:a16="http://schemas.microsoft.com/office/drawing/2014/main" id="{6D1C374C-DAF7-40EF-B279-4EC7A2AFE6A2}"/>
              </a:ext>
            </a:extLst>
          </p:cNvPr>
          <p:cNvSpPr>
            <a:spLocks noGrp="1"/>
          </p:cNvSpPr>
          <p:nvPr>
            <p:ph type="body" idx="30" hasCustomPrompt="1"/>
          </p:nvPr>
        </p:nvSpPr>
        <p:spPr>
          <a:xfrm>
            <a:off x="3849262" y="5527896"/>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3" name="Text Placeholder 2">
            <a:extLst>
              <a:ext uri="{FF2B5EF4-FFF2-40B4-BE49-F238E27FC236}">
                <a16:creationId xmlns:a16="http://schemas.microsoft.com/office/drawing/2014/main" id="{421FF438-E4E8-4643-BCB3-4A1C12429042}"/>
              </a:ext>
            </a:extLst>
          </p:cNvPr>
          <p:cNvSpPr>
            <a:spLocks noGrp="1"/>
          </p:cNvSpPr>
          <p:nvPr>
            <p:ph type="body" idx="34" hasCustomPrompt="1"/>
          </p:nvPr>
        </p:nvSpPr>
        <p:spPr>
          <a:xfrm>
            <a:off x="3739214" y="5655557"/>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0" name="Text Placeholder 2">
            <a:extLst>
              <a:ext uri="{FF2B5EF4-FFF2-40B4-BE49-F238E27FC236}">
                <a16:creationId xmlns:a16="http://schemas.microsoft.com/office/drawing/2014/main" id="{D4FEDD19-A7BA-45BB-93A0-F1E896C9F26D}"/>
              </a:ext>
            </a:extLst>
          </p:cNvPr>
          <p:cNvSpPr>
            <a:spLocks noGrp="1"/>
          </p:cNvSpPr>
          <p:nvPr>
            <p:ph type="body" idx="31" hasCustomPrompt="1"/>
          </p:nvPr>
        </p:nvSpPr>
        <p:spPr>
          <a:xfrm>
            <a:off x="6339926" y="5527896"/>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4" name="Text Placeholder 2">
            <a:extLst>
              <a:ext uri="{FF2B5EF4-FFF2-40B4-BE49-F238E27FC236}">
                <a16:creationId xmlns:a16="http://schemas.microsoft.com/office/drawing/2014/main" id="{A12F0175-7AEE-46B1-9590-D4A427680DC7}"/>
              </a:ext>
            </a:extLst>
          </p:cNvPr>
          <p:cNvSpPr>
            <a:spLocks noGrp="1"/>
          </p:cNvSpPr>
          <p:nvPr>
            <p:ph type="body" idx="35" hasCustomPrompt="1"/>
          </p:nvPr>
        </p:nvSpPr>
        <p:spPr>
          <a:xfrm>
            <a:off x="6229878" y="5655557"/>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1" name="Text Placeholder 2">
            <a:extLst>
              <a:ext uri="{FF2B5EF4-FFF2-40B4-BE49-F238E27FC236}">
                <a16:creationId xmlns:a16="http://schemas.microsoft.com/office/drawing/2014/main" id="{5026D39F-46AB-4680-9A52-F367344A3531}"/>
              </a:ext>
            </a:extLst>
          </p:cNvPr>
          <p:cNvSpPr>
            <a:spLocks noGrp="1"/>
          </p:cNvSpPr>
          <p:nvPr>
            <p:ph type="body" idx="32" hasCustomPrompt="1"/>
          </p:nvPr>
        </p:nvSpPr>
        <p:spPr>
          <a:xfrm>
            <a:off x="8759806" y="5513214"/>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5" name="Text Placeholder 2">
            <a:extLst>
              <a:ext uri="{FF2B5EF4-FFF2-40B4-BE49-F238E27FC236}">
                <a16:creationId xmlns:a16="http://schemas.microsoft.com/office/drawing/2014/main" id="{04E11FE2-6320-4E8C-A5B3-8104AF329ADA}"/>
              </a:ext>
            </a:extLst>
          </p:cNvPr>
          <p:cNvSpPr>
            <a:spLocks noGrp="1"/>
          </p:cNvSpPr>
          <p:nvPr>
            <p:ph type="body" idx="36" hasCustomPrompt="1"/>
          </p:nvPr>
        </p:nvSpPr>
        <p:spPr>
          <a:xfrm>
            <a:off x="8634432" y="5640875"/>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solidFill>
                  <a:srgbClr val="898989"/>
                </a:solidFill>
              </a:defRPr>
            </a:lvl1pPr>
          </a:lstStyle>
          <a:p>
            <a:r>
              <a:rPr lang="en-US"/>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solidFill>
                  <a:srgbClr val="898989"/>
                </a:solidFill>
              </a:defRPr>
            </a:lvl1pPr>
          </a:lstStyle>
          <a:p>
            <a:r>
              <a:rPr lang="en-US"/>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solidFill>
                  <a:srgbClr val="898989"/>
                </a:solidFill>
              </a:defRPr>
            </a:lvl1pPr>
          </a:lstStyle>
          <a:p>
            <a:fld id="{B5CEABB6-07DC-46E8-9B57-56EC44A396E5}" type="slidenum">
              <a:rPr lang="en-US" smtClean="0"/>
              <a:t>‹#›</a:t>
            </a:fld>
            <a:endParaRPr lang="en-US"/>
          </a:p>
        </p:txBody>
      </p:sp>
      <p:pic>
        <p:nvPicPr>
          <p:cNvPr id="13" name="Graphic 12">
            <a:extLst>
              <a:ext uri="{FF2B5EF4-FFF2-40B4-BE49-F238E27FC236}">
                <a16:creationId xmlns:a16="http://schemas.microsoft.com/office/drawing/2014/main" id="{B0DFD584-E5CF-41EF-B51E-679CE22DDF93}"/>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473953"/>
            <a:ext cx="2057400" cy="1647825"/>
          </a:xfrm>
          <a:prstGeom prst="rect">
            <a:avLst/>
          </a:prstGeom>
        </p:spPr>
      </p:pic>
      <p:pic>
        <p:nvPicPr>
          <p:cNvPr id="14" name="Graphic 13">
            <a:extLst>
              <a:ext uri="{FF2B5EF4-FFF2-40B4-BE49-F238E27FC236}">
                <a16:creationId xmlns:a16="http://schemas.microsoft.com/office/drawing/2014/main" id="{E5C02DDF-25A6-42C7-9525-F279CE2095C0}"/>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049000" y="5180889"/>
            <a:ext cx="1143000" cy="914400"/>
          </a:xfrm>
          <a:prstGeom prst="rect">
            <a:avLst/>
          </a:prstGeom>
        </p:spPr>
      </p:pic>
    </p:spTree>
    <p:extLst>
      <p:ext uri="{BB962C8B-B14F-4D97-AF65-F5344CB8AC3E}">
        <p14:creationId xmlns:p14="http://schemas.microsoft.com/office/powerpoint/2010/main" val="609095538"/>
      </p:ext>
    </p:extLst>
  </p:cSld>
  <p:clrMapOvr>
    <a:overrideClrMapping bg1="dk1" tx1="lt1" bg2="dk2" tx2="lt2" accent1="accent1" accent2="accent2" accent3="accent3" accent4="accent4" accent5="accent5" accent6="accent6" hlink="hlink" folHlink="folHlink"/>
  </p:clrMapOvr>
  <p:hf hdr="0" ftr="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  Conten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11" name="Content Placeholder 10">
            <a:extLst>
              <a:ext uri="{FF2B5EF4-FFF2-40B4-BE49-F238E27FC236}">
                <a16:creationId xmlns:a16="http://schemas.microsoft.com/office/drawing/2014/main" id="{ADC2540D-94C4-405B-8607-0CEDD6F54B9C}"/>
              </a:ext>
            </a:extLst>
          </p:cNvPr>
          <p:cNvSpPr>
            <a:spLocks noGrp="1"/>
          </p:cNvSpPr>
          <p:nvPr>
            <p:ph sz="quarter" idx="21" hasCustomPrompt="1"/>
          </p:nvPr>
        </p:nvSpPr>
        <p:spPr>
          <a:xfrm>
            <a:off x="1075447" y="2370670"/>
            <a:ext cx="1856232" cy="1664208"/>
          </a:xfrm>
        </p:spPr>
        <p:txBody>
          <a:bodyPr>
            <a:noAutofit/>
          </a:bodyPr>
          <a:lstStyle>
            <a:lvl1pPr marL="0" indent="0" algn="ctr">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a:t>Click to add content</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838200" y="3788813"/>
            <a:ext cx="2330726" cy="804859"/>
          </a:xfrm>
        </p:spPr>
        <p:txBody>
          <a:bodyPr lIns="0" rIns="0" anchor="b">
            <a:noAutofit/>
          </a:bodyPr>
          <a:lstStyle>
            <a:lvl1pPr marL="0" indent="0" algn="ctr">
              <a:buNone/>
              <a:defRPr lang="en-US" sz="32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17" name="Text Placeholder 2">
            <a:extLst>
              <a:ext uri="{FF2B5EF4-FFF2-40B4-BE49-F238E27FC236}">
                <a16:creationId xmlns:a16="http://schemas.microsoft.com/office/drawing/2014/main" id="{E43D2F47-FAF2-42C2-967D-251DD4B940D7}"/>
              </a:ext>
            </a:extLst>
          </p:cNvPr>
          <p:cNvSpPr>
            <a:spLocks noGrp="1"/>
          </p:cNvSpPr>
          <p:nvPr>
            <p:ph type="body" idx="17" hasCustomPrompt="1"/>
          </p:nvPr>
        </p:nvSpPr>
        <p:spPr>
          <a:xfrm>
            <a:off x="838200" y="4464810"/>
            <a:ext cx="2330726" cy="438505"/>
          </a:xfrm>
        </p:spPr>
        <p:txBody>
          <a:bodyPr lIns="0" rIns="0" anchor="b">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838200" y="5120722"/>
            <a:ext cx="2330726" cy="853167"/>
          </a:xfrm>
        </p:spPr>
        <p:txBody>
          <a:bodyPr lIns="0" rIns="0">
            <a:normAutofit/>
          </a:bodyPr>
          <a:lstStyle>
            <a:lvl1pPr marL="0" indent="0" algn="ctr">
              <a:lnSpc>
                <a:spcPct val="100000"/>
              </a:lnSpc>
              <a:buNone/>
              <a:defRPr sz="1400" spc="50" baseline="0">
                <a:solidFill>
                  <a:schemeClr val="tx1">
                    <a:lumMod val="75000"/>
                    <a:lumOff val="25000"/>
                  </a:schemeClr>
                </a:solidFill>
              </a:defRPr>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24" name="Content Placeholder 10">
            <a:extLst>
              <a:ext uri="{FF2B5EF4-FFF2-40B4-BE49-F238E27FC236}">
                <a16:creationId xmlns:a16="http://schemas.microsoft.com/office/drawing/2014/main" id="{11C6EC54-ADFA-4CFF-9E9B-DC7E96C854C2}"/>
              </a:ext>
            </a:extLst>
          </p:cNvPr>
          <p:cNvSpPr>
            <a:spLocks noGrp="1"/>
          </p:cNvSpPr>
          <p:nvPr>
            <p:ph sz="quarter" idx="22" hasCustomPrompt="1"/>
          </p:nvPr>
        </p:nvSpPr>
        <p:spPr>
          <a:xfrm>
            <a:off x="3805651" y="2370670"/>
            <a:ext cx="1856232" cy="1664208"/>
          </a:xfrm>
        </p:spPr>
        <p:txBody>
          <a:bodyPr>
            <a:noAutofit/>
          </a:bodyPr>
          <a:lstStyle>
            <a:lvl1pPr marL="0" indent="0" algn="ctr">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a:t>Click to add content</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3562665" y="3788813"/>
            <a:ext cx="2342205" cy="804859"/>
          </a:xfrm>
        </p:spPr>
        <p:txBody>
          <a:bodyPr lIns="0" rIns="0" anchor="b">
            <a:noAutofit/>
          </a:bodyPr>
          <a:lstStyle>
            <a:lvl1pPr marL="0" indent="0" algn="ctr">
              <a:buNone/>
              <a:defRPr lang="en-US" sz="32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18" name="Text Placeholder 4">
            <a:extLst>
              <a:ext uri="{FF2B5EF4-FFF2-40B4-BE49-F238E27FC236}">
                <a16:creationId xmlns:a16="http://schemas.microsoft.com/office/drawing/2014/main" id="{3322C250-87FC-4F14-A42C-FFDA120D0D64}"/>
              </a:ext>
            </a:extLst>
          </p:cNvPr>
          <p:cNvSpPr>
            <a:spLocks noGrp="1"/>
          </p:cNvSpPr>
          <p:nvPr>
            <p:ph type="body" sz="quarter" idx="18" hasCustomPrompt="1"/>
          </p:nvPr>
        </p:nvSpPr>
        <p:spPr>
          <a:xfrm>
            <a:off x="3562665" y="4464810"/>
            <a:ext cx="2342205" cy="438505"/>
          </a:xfrm>
        </p:spPr>
        <p:txBody>
          <a:bodyPr lIns="0" rIns="0" anchor="b">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3562665" y="5120722"/>
            <a:ext cx="2342205" cy="853167"/>
          </a:xfrm>
        </p:spPr>
        <p:txBody>
          <a:bodyPr lIns="0" rIns="0">
            <a:normAutofit/>
          </a:bodyPr>
          <a:lstStyle>
            <a:lvl1pPr marL="0" indent="0" algn="ctr">
              <a:lnSpc>
                <a:spcPct val="100000"/>
              </a:lnSpc>
              <a:buNone/>
              <a:defRPr sz="1400" spc="50" baseline="0">
                <a:solidFill>
                  <a:schemeClr val="tx1">
                    <a:lumMod val="75000"/>
                    <a:lumOff val="25000"/>
                  </a:schemeClr>
                </a:solidFill>
              </a:defRPr>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25" name="Content Placeholder 10">
            <a:extLst>
              <a:ext uri="{FF2B5EF4-FFF2-40B4-BE49-F238E27FC236}">
                <a16:creationId xmlns:a16="http://schemas.microsoft.com/office/drawing/2014/main" id="{1B6DD41C-FCE2-4AC6-A235-2FF1B905DAAD}"/>
              </a:ext>
            </a:extLst>
          </p:cNvPr>
          <p:cNvSpPr>
            <a:spLocks noGrp="1"/>
          </p:cNvSpPr>
          <p:nvPr>
            <p:ph sz="quarter" idx="23" hasCustomPrompt="1"/>
          </p:nvPr>
        </p:nvSpPr>
        <p:spPr>
          <a:xfrm>
            <a:off x="6530117" y="2370670"/>
            <a:ext cx="1856232" cy="1664208"/>
          </a:xfrm>
        </p:spPr>
        <p:txBody>
          <a:bodyPr>
            <a:noAutofit/>
          </a:bodyPr>
          <a:lstStyle>
            <a:lvl1pPr marL="0" indent="0" algn="ctr">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a:t>Click to add content</a:t>
            </a:r>
          </a:p>
        </p:txBody>
      </p:sp>
      <p:sp>
        <p:nvSpPr>
          <p:cNvPr id="21" name="Text Placeholder 2">
            <a:extLst>
              <a:ext uri="{FF2B5EF4-FFF2-40B4-BE49-F238E27FC236}">
                <a16:creationId xmlns:a16="http://schemas.microsoft.com/office/drawing/2014/main" id="{1F60A771-8BBC-4565-AB09-402DA7CB2780}"/>
              </a:ext>
            </a:extLst>
          </p:cNvPr>
          <p:cNvSpPr>
            <a:spLocks noGrp="1"/>
          </p:cNvSpPr>
          <p:nvPr>
            <p:ph type="body" idx="13" hasCustomPrompt="1"/>
          </p:nvPr>
        </p:nvSpPr>
        <p:spPr>
          <a:xfrm>
            <a:off x="6298609" y="3788813"/>
            <a:ext cx="2330726" cy="804859"/>
          </a:xfrm>
        </p:spPr>
        <p:txBody>
          <a:bodyPr lIns="0" rIns="0" anchor="b">
            <a:noAutofit/>
          </a:bodyPr>
          <a:lstStyle>
            <a:lvl1pPr marL="0" indent="0" algn="ctr">
              <a:buNone/>
              <a:defRPr lang="en-US" sz="32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19" name="Text Placeholder 2">
            <a:extLst>
              <a:ext uri="{FF2B5EF4-FFF2-40B4-BE49-F238E27FC236}">
                <a16:creationId xmlns:a16="http://schemas.microsoft.com/office/drawing/2014/main" id="{D3C675D6-83FA-4036-B516-098EDCAF2506}"/>
              </a:ext>
            </a:extLst>
          </p:cNvPr>
          <p:cNvSpPr>
            <a:spLocks noGrp="1"/>
          </p:cNvSpPr>
          <p:nvPr>
            <p:ph type="body" idx="19" hasCustomPrompt="1"/>
          </p:nvPr>
        </p:nvSpPr>
        <p:spPr>
          <a:xfrm>
            <a:off x="6298609" y="4464810"/>
            <a:ext cx="2330726" cy="438505"/>
          </a:xfrm>
        </p:spPr>
        <p:txBody>
          <a:bodyPr lIns="0" rIns="0" anchor="b">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6298609" y="5120722"/>
            <a:ext cx="2330726" cy="853167"/>
          </a:xfrm>
        </p:spPr>
        <p:txBody>
          <a:bodyPr lIns="0" rIns="0">
            <a:normAutofit/>
          </a:bodyPr>
          <a:lstStyle>
            <a:lvl1pPr marL="0" indent="0" algn="ctr">
              <a:lnSpc>
                <a:spcPct val="100000"/>
              </a:lnSpc>
              <a:buNone/>
              <a:defRPr sz="1400" spc="50" baseline="0">
                <a:solidFill>
                  <a:schemeClr val="tx1">
                    <a:lumMod val="75000"/>
                    <a:lumOff val="25000"/>
                  </a:schemeClr>
                </a:solidFill>
              </a:defRPr>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26" name="Content Placeholder 10">
            <a:extLst>
              <a:ext uri="{FF2B5EF4-FFF2-40B4-BE49-F238E27FC236}">
                <a16:creationId xmlns:a16="http://schemas.microsoft.com/office/drawing/2014/main" id="{CEB4C3DB-E51E-4479-90C2-DFE5DB4B2482}"/>
              </a:ext>
            </a:extLst>
          </p:cNvPr>
          <p:cNvSpPr>
            <a:spLocks noGrp="1"/>
          </p:cNvSpPr>
          <p:nvPr>
            <p:ph sz="quarter" idx="24" hasCustomPrompt="1"/>
          </p:nvPr>
        </p:nvSpPr>
        <p:spPr>
          <a:xfrm>
            <a:off x="9260321" y="2370670"/>
            <a:ext cx="1856232" cy="1664208"/>
          </a:xfrm>
        </p:spPr>
        <p:txBody>
          <a:bodyPr>
            <a:noAutofit/>
          </a:bodyPr>
          <a:lstStyle>
            <a:lvl1pPr marL="0" indent="0" algn="ctr">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a:t>Click to add content</a:t>
            </a:r>
          </a:p>
        </p:txBody>
      </p:sp>
      <p:sp>
        <p:nvSpPr>
          <p:cNvPr id="14" name="Text Placeholder 2">
            <a:extLst>
              <a:ext uri="{FF2B5EF4-FFF2-40B4-BE49-F238E27FC236}">
                <a16:creationId xmlns:a16="http://schemas.microsoft.com/office/drawing/2014/main" id="{84A1E92D-A5BF-4268-BFF3-1418A1F03589}"/>
              </a:ext>
            </a:extLst>
          </p:cNvPr>
          <p:cNvSpPr>
            <a:spLocks noGrp="1"/>
          </p:cNvSpPr>
          <p:nvPr>
            <p:ph type="body" idx="15" hasCustomPrompt="1"/>
          </p:nvPr>
        </p:nvSpPr>
        <p:spPr>
          <a:xfrm>
            <a:off x="9023074" y="3788457"/>
            <a:ext cx="2330726" cy="804859"/>
          </a:xfrm>
        </p:spPr>
        <p:txBody>
          <a:bodyPr lIns="0" rIns="0" anchor="b">
            <a:noAutofit/>
          </a:bodyPr>
          <a:lstStyle>
            <a:lvl1pPr marL="0" indent="0" algn="ctr">
              <a:buNone/>
              <a:defRPr lang="en-US" sz="32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23" name="Text Placeholder 2">
            <a:extLst>
              <a:ext uri="{FF2B5EF4-FFF2-40B4-BE49-F238E27FC236}">
                <a16:creationId xmlns:a16="http://schemas.microsoft.com/office/drawing/2014/main" id="{B6439AAC-8A96-4015-8A87-ED8DF7027B60}"/>
              </a:ext>
            </a:extLst>
          </p:cNvPr>
          <p:cNvSpPr>
            <a:spLocks noGrp="1"/>
          </p:cNvSpPr>
          <p:nvPr>
            <p:ph type="body" idx="20" hasCustomPrompt="1"/>
          </p:nvPr>
        </p:nvSpPr>
        <p:spPr>
          <a:xfrm>
            <a:off x="9023074" y="4464454"/>
            <a:ext cx="2330726" cy="438505"/>
          </a:xfrm>
        </p:spPr>
        <p:txBody>
          <a:bodyPr lIns="0" rIns="0" anchor="b">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cxnSp>
        <p:nvCxnSpPr>
          <p:cNvPr id="16" name="Straight Connector 15">
            <a:extLst>
              <a:ext uri="{FF2B5EF4-FFF2-40B4-BE49-F238E27FC236}">
                <a16:creationId xmlns:a16="http://schemas.microsoft.com/office/drawing/2014/main" id="{463D7850-C2A6-43CE-BBE4-8E81A0A593BF}"/>
              </a:ext>
              <a:ext uri="{C183D7F6-B498-43B3-948B-1728B52AA6E4}">
                <adec:decorative xmlns:adec="http://schemas.microsoft.com/office/drawing/2017/decorative" val="1"/>
              </a:ext>
            </a:extLst>
          </p:cNvPr>
          <p:cNvCxnSpPr>
            <a:cxnSpLocks/>
          </p:cNvCxnSpPr>
          <p:nvPr/>
        </p:nvCxnSpPr>
        <p:spPr>
          <a:xfrm flipH="1">
            <a:off x="0" y="0"/>
            <a:ext cx="1238250" cy="1328057"/>
          </a:xfrm>
          <a:prstGeom prst="line">
            <a:avLst/>
          </a:prstGeom>
          <a:ln w="31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BAD3E03-2E3B-440C-9105-6F9D33006D66}"/>
              </a:ext>
              <a:ext uri="{C183D7F6-B498-43B3-948B-1728B52AA6E4}">
                <adec:decorative xmlns:adec="http://schemas.microsoft.com/office/drawing/2017/decorative" val="1"/>
              </a:ext>
            </a:extLst>
          </p:cNvPr>
          <p:cNvCxnSpPr>
            <a:cxnSpLocks/>
          </p:cNvCxnSpPr>
          <p:nvPr/>
        </p:nvCxnSpPr>
        <p:spPr>
          <a:xfrm flipH="1">
            <a:off x="0" y="0"/>
            <a:ext cx="3790950" cy="892177"/>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5" name="Content Placeholder 3">
            <a:extLst>
              <a:ext uri="{FF2B5EF4-FFF2-40B4-BE49-F238E27FC236}">
                <a16:creationId xmlns:a16="http://schemas.microsoft.com/office/drawing/2014/main" id="{492F9083-A886-4EEB-94D6-1FAE6DC33000}"/>
              </a:ext>
            </a:extLst>
          </p:cNvPr>
          <p:cNvSpPr>
            <a:spLocks noGrp="1"/>
          </p:cNvSpPr>
          <p:nvPr>
            <p:ph sz="half" idx="16"/>
          </p:nvPr>
        </p:nvSpPr>
        <p:spPr>
          <a:xfrm>
            <a:off x="9023074" y="5120366"/>
            <a:ext cx="2330726" cy="853167"/>
          </a:xfrm>
        </p:spPr>
        <p:txBody>
          <a:bodyPr lIns="0" rIns="0">
            <a:normAutofit/>
          </a:bodyPr>
          <a:lstStyle>
            <a:lvl1pPr marL="0" indent="0" algn="ctr">
              <a:lnSpc>
                <a:spcPct val="100000"/>
              </a:lnSpc>
              <a:buNone/>
              <a:defRPr sz="1400" spc="50" baseline="0">
                <a:solidFill>
                  <a:schemeClr val="tx1">
                    <a:lumMod val="75000"/>
                    <a:lumOff val="25000"/>
                  </a:schemeClr>
                </a:solidFill>
              </a:defRPr>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a:p>
        </p:txBody>
      </p:sp>
    </p:spTree>
    <p:extLst>
      <p:ext uri="{BB962C8B-B14F-4D97-AF65-F5344CB8AC3E}">
        <p14:creationId xmlns:p14="http://schemas.microsoft.com/office/powerpoint/2010/main" val="1386696317"/>
      </p:ext>
    </p:extLst>
  </p:cSld>
  <p:clrMapOvr>
    <a:overrideClrMapping bg1="lt1" tx1="dk1" bg2="lt2" tx2="dk2" accent1="accent1" accent2="accent2" accent3="accent3" accent4="accent4" accent5="accent5" accent6="accent6" hlink="hlink" folHlink="folHlink"/>
  </p:clrMapOvr>
  <p:hf hdr="0" ftr="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Agenda">
    <p:bg>
      <p:bgPr>
        <a:solidFill>
          <a:schemeClr val="bg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D514C6BF-376E-43E8-881D-2E767426990A}"/>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t="18301" r="28341" b="23071"/>
          <a:stretch/>
        </p:blipFill>
        <p:spPr>
          <a:xfrm>
            <a:off x="5488815" y="0"/>
            <a:ext cx="6703185" cy="6858000"/>
          </a:xfrm>
          <a:prstGeom prst="rect">
            <a:avLst/>
          </a:prstGeom>
        </p:spPr>
      </p:pic>
      <p:sp>
        <p:nvSpPr>
          <p:cNvPr id="2" name="Title 1">
            <a:extLst>
              <a:ext uri="{FF2B5EF4-FFF2-40B4-BE49-F238E27FC236}">
                <a16:creationId xmlns:a16="http://schemas.microsoft.com/office/drawing/2014/main" id="{3F0A9B92-C2D0-466A-A680-A35832C452B3}"/>
              </a:ext>
            </a:extLst>
          </p:cNvPr>
          <p:cNvSpPr>
            <a:spLocks noGrp="1"/>
          </p:cNvSpPr>
          <p:nvPr>
            <p:ph type="title" hasCustomPrompt="1"/>
          </p:nvPr>
        </p:nvSpPr>
        <p:spPr>
          <a:xfrm>
            <a:off x="1333499" y="1020445"/>
            <a:ext cx="3171825" cy="1325563"/>
          </a:xfrm>
        </p:spPr>
        <p:txBody>
          <a:bodyPr anchor="b">
            <a:normAutofit/>
          </a:bodyPr>
          <a:lstStyle>
            <a:lvl1pPr>
              <a:defRPr sz="2800" spc="150" baseline="0">
                <a:solidFill>
                  <a:schemeClr val="tx1">
                    <a:lumMod val="75000"/>
                    <a:lumOff val="25000"/>
                  </a:schemeClr>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2DA41CE6-5A88-4C5C-B2A4-6A5D2153B16F}"/>
              </a:ext>
            </a:extLst>
          </p:cNvPr>
          <p:cNvSpPr>
            <a:spLocks noGrp="1"/>
          </p:cNvSpPr>
          <p:nvPr>
            <p:ph idx="1"/>
          </p:nvPr>
        </p:nvSpPr>
        <p:spPr>
          <a:xfrm>
            <a:off x="1333499" y="2924175"/>
            <a:ext cx="3171825" cy="2519363"/>
          </a:xfrm>
        </p:spPr>
        <p:txBody>
          <a:bodyPr>
            <a:normAutofit/>
          </a:bodyPr>
          <a:lstStyle>
            <a:lvl1pPr marL="0" indent="0">
              <a:lnSpc>
                <a:spcPct val="120000"/>
              </a:lnSpc>
              <a:spcBef>
                <a:spcPts val="1000"/>
              </a:spcBef>
              <a:buNone/>
              <a:defRPr sz="1400">
                <a:solidFill>
                  <a:schemeClr val="tx1">
                    <a:lumMod val="75000"/>
                    <a:lumOff val="25000"/>
                  </a:schemeClr>
                </a:solidFill>
              </a:defRPr>
            </a:lvl1pPr>
            <a:lvl2pPr marL="457200" indent="0">
              <a:lnSpc>
                <a:spcPct val="120000"/>
              </a:lnSpc>
              <a:spcBef>
                <a:spcPts val="1000"/>
              </a:spcBef>
              <a:buNone/>
              <a:defRPr sz="1400">
                <a:solidFill>
                  <a:schemeClr val="tx1">
                    <a:lumMod val="75000"/>
                    <a:lumOff val="25000"/>
                  </a:schemeClr>
                </a:solidFill>
              </a:defRPr>
            </a:lvl2pPr>
            <a:lvl3pPr marL="914400" indent="0">
              <a:lnSpc>
                <a:spcPct val="120000"/>
              </a:lnSpc>
              <a:spcBef>
                <a:spcPts val="1000"/>
              </a:spcBef>
              <a:buNone/>
              <a:defRPr sz="1400">
                <a:solidFill>
                  <a:schemeClr val="tx1">
                    <a:lumMod val="75000"/>
                    <a:lumOff val="25000"/>
                  </a:schemeClr>
                </a:solidFill>
              </a:defRPr>
            </a:lvl3pPr>
            <a:lvl4pPr marL="1371600" indent="0">
              <a:lnSpc>
                <a:spcPct val="120000"/>
              </a:lnSpc>
              <a:spcBef>
                <a:spcPts val="1000"/>
              </a:spcBef>
              <a:buNone/>
              <a:defRPr sz="1400">
                <a:solidFill>
                  <a:schemeClr val="tx1">
                    <a:lumMod val="75000"/>
                    <a:lumOff val="25000"/>
                  </a:schemeClr>
                </a:solidFill>
              </a:defRPr>
            </a:lvl4pPr>
            <a:lvl5pPr marL="1828800" indent="0">
              <a:lnSpc>
                <a:spcPct val="120000"/>
              </a:lnSpc>
              <a:spcBef>
                <a:spcPts val="1000"/>
              </a:spcBef>
              <a:buNone/>
              <a:defRPr sz="140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9F5093-3C53-4152-B8FE-0522E0795269}"/>
              </a:ext>
            </a:extLst>
          </p:cNvPr>
          <p:cNvSpPr>
            <a:spLocks noGrp="1"/>
          </p:cNvSpPr>
          <p:nvPr>
            <p:ph type="dt" sz="half" idx="10"/>
          </p:nvPr>
        </p:nvSpPr>
        <p:spPr>
          <a:xfrm>
            <a:off x="1333500" y="6356350"/>
            <a:ext cx="985157" cy="365125"/>
          </a:xfrm>
        </p:spPr>
        <p:txBody>
          <a:bodyPr/>
          <a:lstStyle>
            <a:lvl1pPr>
              <a:defRPr sz="900"/>
            </a:lvl1pPr>
          </a:lstStyle>
          <a:p>
            <a:r>
              <a:rPr lang="en-US"/>
              <a:t>20XX</a:t>
            </a:r>
          </a:p>
        </p:txBody>
      </p:sp>
      <p:sp>
        <p:nvSpPr>
          <p:cNvPr id="5" name="Footer Placeholder 4">
            <a:extLst>
              <a:ext uri="{FF2B5EF4-FFF2-40B4-BE49-F238E27FC236}">
                <a16:creationId xmlns:a16="http://schemas.microsoft.com/office/drawing/2014/main" id="{7727F11D-8AF8-44D6-A48B-D8C7779B8B08}"/>
              </a:ext>
            </a:extLst>
          </p:cNvPr>
          <p:cNvSpPr>
            <a:spLocks noGrp="1"/>
          </p:cNvSpPr>
          <p:nvPr>
            <p:ph type="ftr" sz="quarter" idx="11"/>
          </p:nvPr>
        </p:nvSpPr>
        <p:spPr>
          <a:xfrm>
            <a:off x="2669886" y="6356349"/>
            <a:ext cx="2482842" cy="365125"/>
          </a:xfrm>
        </p:spPr>
        <p:txBody>
          <a:bodyPr/>
          <a:lstStyle>
            <a:lvl1pPr>
              <a:defRPr sz="900"/>
            </a:lvl1pPr>
          </a:lstStyle>
          <a:p>
            <a:r>
              <a:rPr lang="en-US"/>
              <a:t>Pitch Deck</a:t>
            </a:r>
          </a:p>
        </p:txBody>
      </p:sp>
      <p:sp>
        <p:nvSpPr>
          <p:cNvPr id="6" name="Slide Number Placeholder 5">
            <a:extLst>
              <a:ext uri="{FF2B5EF4-FFF2-40B4-BE49-F238E27FC236}">
                <a16:creationId xmlns:a16="http://schemas.microsoft.com/office/drawing/2014/main" id="{658C0879-6B0F-4AF6-A997-EC61DA8964AE}"/>
              </a:ext>
            </a:extLst>
          </p:cNvPr>
          <p:cNvSpPr>
            <a:spLocks noGrp="1"/>
          </p:cNvSpPr>
          <p:nvPr>
            <p:ph type="sldNum" sz="quarter" idx="12"/>
          </p:nvPr>
        </p:nvSpPr>
        <p:spPr>
          <a:xfrm>
            <a:off x="5536305" y="6356350"/>
            <a:ext cx="987552" cy="365125"/>
          </a:xfrm>
        </p:spPr>
        <p:txBody>
          <a:bodyPr/>
          <a:lstStyle>
            <a:lvl1pPr>
              <a:defRPr sz="900"/>
            </a:lvl1pPr>
          </a:lstStyle>
          <a:p>
            <a:fld id="{B5CEABB6-07DC-46E8-9B57-56EC44A396E5}" type="slidenum">
              <a:rPr lang="en-US" smtClean="0"/>
              <a:t>‹#›</a:t>
            </a:fld>
            <a:endParaRPr lang="en-US"/>
          </a:p>
        </p:txBody>
      </p:sp>
    </p:spTree>
    <p:extLst>
      <p:ext uri="{BB962C8B-B14F-4D97-AF65-F5344CB8AC3E}">
        <p14:creationId xmlns:p14="http://schemas.microsoft.com/office/powerpoint/2010/main" val="2631270364"/>
      </p:ext>
    </p:extLst>
  </p:cSld>
  <p:clrMapOvr>
    <a:masterClrMapping/>
  </p:clrMapOvr>
  <p:hf hdr="0" ftr="0"/>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5476875" y="1671639"/>
            <a:ext cx="5111750" cy="1204912"/>
          </a:xfrm>
        </p:spPr>
        <p:txBody>
          <a:bodyPr anchor="b">
            <a:normAutofit/>
          </a:bodyPr>
          <a:lstStyle>
            <a:lvl1pPr>
              <a:defRPr lang="en-US" sz="2800" kern="1200" cap="all"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5476875" y="3682546"/>
            <a:ext cx="5111750" cy="1525588"/>
          </a:xfrm>
        </p:spPr>
        <p:txBody>
          <a:bodyPr anchor="b">
            <a:normAutofit/>
          </a:bodyPr>
          <a:lstStyle>
            <a:lvl1pPr marL="0" indent="0">
              <a:lnSpc>
                <a:spcPct val="100000"/>
              </a:lnSpc>
              <a:buNone/>
              <a:defRPr sz="1400" spc="50" baseline="0">
                <a:solidFill>
                  <a:schemeClr val="tx1">
                    <a:lumMod val="75000"/>
                    <a:lumOff val="2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cxnSp>
        <p:nvCxnSpPr>
          <p:cNvPr id="23" name="Straight Connector 22">
            <a:extLst>
              <a:ext uri="{FF2B5EF4-FFF2-40B4-BE49-F238E27FC236}">
                <a16:creationId xmlns:a16="http://schemas.microsoft.com/office/drawing/2014/main" id="{D87F08D6-2CA7-4A5A-BE34-07113DCA535D}"/>
              </a:ext>
            </a:extLst>
          </p:cNvPr>
          <p:cNvCxnSpPr>
            <a:cxnSpLocks/>
          </p:cNvCxnSpPr>
          <p:nvPr/>
        </p:nvCxnSpPr>
        <p:spPr>
          <a:xfrm flipH="1" flipV="1">
            <a:off x="0" y="876300"/>
            <a:ext cx="4762500" cy="1628775"/>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768C87F-B9C3-4DFF-8454-F3F52CE4346B}"/>
              </a:ext>
            </a:extLst>
          </p:cNvPr>
          <p:cNvCxnSpPr>
            <a:cxnSpLocks/>
          </p:cNvCxnSpPr>
          <p:nvPr/>
        </p:nvCxnSpPr>
        <p:spPr>
          <a:xfrm flipH="1" flipV="1">
            <a:off x="2638425" y="0"/>
            <a:ext cx="2124076" cy="5186363"/>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21" name="Date Placeholder 6">
            <a:extLst>
              <a:ext uri="{FF2B5EF4-FFF2-40B4-BE49-F238E27FC236}">
                <a16:creationId xmlns:a16="http://schemas.microsoft.com/office/drawing/2014/main" id="{71F34533-9677-48AF-9374-976825F4BB7E}"/>
              </a:ext>
            </a:extLst>
          </p:cNvPr>
          <p:cNvSpPr>
            <a:spLocks noGrp="1"/>
          </p:cNvSpPr>
          <p:nvPr>
            <p:ph type="dt" sz="half" idx="10"/>
          </p:nvPr>
        </p:nvSpPr>
        <p:spPr>
          <a:xfrm>
            <a:off x="838200" y="6356350"/>
            <a:ext cx="2743200" cy="365125"/>
          </a:xfrm>
        </p:spPr>
        <p:txBody>
          <a:bodyPr/>
          <a:lstStyle>
            <a:lvl1pPr>
              <a:defRPr sz="900"/>
            </a:lvl1pPr>
          </a:lstStyle>
          <a:p>
            <a:r>
              <a:rPr lang="en-US"/>
              <a:t>20XX</a:t>
            </a:r>
          </a:p>
        </p:txBody>
      </p:sp>
      <p:sp>
        <p:nvSpPr>
          <p:cNvPr id="22" name="Footer Placeholder 7">
            <a:extLst>
              <a:ext uri="{FF2B5EF4-FFF2-40B4-BE49-F238E27FC236}">
                <a16:creationId xmlns:a16="http://schemas.microsoft.com/office/drawing/2014/main" id="{4FAB8A26-B99E-4F96-8327-A932A14F2C03}"/>
              </a:ext>
            </a:extLst>
          </p:cNvPr>
          <p:cNvSpPr>
            <a:spLocks noGrp="1"/>
          </p:cNvSpPr>
          <p:nvPr>
            <p:ph type="ftr" sz="quarter" idx="11"/>
          </p:nvPr>
        </p:nvSpPr>
        <p:spPr>
          <a:xfrm>
            <a:off x="4038600" y="6356350"/>
            <a:ext cx="4114800" cy="365125"/>
          </a:xfrm>
        </p:spPr>
        <p:txBody>
          <a:bodyPr/>
          <a:lstStyle>
            <a:lvl1pPr>
              <a:defRPr sz="900"/>
            </a:lvl1pPr>
          </a:lstStyle>
          <a:p>
            <a:r>
              <a:rPr lang="en-US"/>
              <a:t>Pitch Deck</a:t>
            </a:r>
          </a:p>
        </p:txBody>
      </p:sp>
      <p:sp>
        <p:nvSpPr>
          <p:cNvPr id="24" name="Slide Number Placeholder 8">
            <a:extLst>
              <a:ext uri="{FF2B5EF4-FFF2-40B4-BE49-F238E27FC236}">
                <a16:creationId xmlns:a16="http://schemas.microsoft.com/office/drawing/2014/main" id="{EB0962D2-BCC3-48AB-A769-2A7327D29191}"/>
              </a:ext>
            </a:extLst>
          </p:cNvPr>
          <p:cNvSpPr>
            <a:spLocks noGrp="1"/>
          </p:cNvSpPr>
          <p:nvPr>
            <p:ph type="sldNum" sz="quarter" idx="12"/>
          </p:nvPr>
        </p:nvSpPr>
        <p:spPr>
          <a:xfrm>
            <a:off x="8610600" y="6356350"/>
            <a:ext cx="2743200" cy="365125"/>
          </a:xfrm>
        </p:spPr>
        <p:txBody>
          <a:bodyPr/>
          <a:lstStyle>
            <a:lvl1pPr>
              <a:defRPr sz="900"/>
            </a:lvl1pPr>
          </a:lstStyle>
          <a:p>
            <a:fld id="{B5CEABB6-07DC-46E8-9B57-56EC44A396E5}" type="slidenum">
              <a:rPr lang="en-US" smtClean="0"/>
              <a:t>‹#›</a:t>
            </a:fld>
            <a:endParaRPr lang="en-US"/>
          </a:p>
        </p:txBody>
      </p:sp>
    </p:spTree>
    <p:extLst>
      <p:ext uri="{BB962C8B-B14F-4D97-AF65-F5344CB8AC3E}">
        <p14:creationId xmlns:p14="http://schemas.microsoft.com/office/powerpoint/2010/main" val="1616316768"/>
      </p:ext>
    </p:extLst>
  </p:cSld>
  <p:clrMapOvr>
    <a:masterClrMapping/>
  </p:clrMapOvr>
  <p:hf hdr="0" ftr="0"/>
  <p:extLst>
    <p:ext uri="{DCECCB84-F9BA-43D5-87BE-67443E8EF086}">
      <p15:sldGuideLst xmlns:p15="http://schemas.microsoft.com/office/powerpoint/2012/main">
        <p15:guide id="1" pos="300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4267200" y="1615736"/>
            <a:ext cx="4179570" cy="1524735"/>
          </a:xfrm>
        </p:spPr>
        <p:txBody>
          <a:bodyPr anchor="b">
            <a:noAutofit/>
          </a:bodyPr>
          <a:lstStyle>
            <a:lvl1pPr algn="l">
              <a:defRPr sz="3200" spc="150" baseline="0">
                <a:solidFill>
                  <a:schemeClr val="tx1">
                    <a:lumMod val="75000"/>
                    <a:lumOff val="25000"/>
                  </a:schemeClr>
                </a:solidFill>
              </a:defRPr>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4267200" y="3238103"/>
            <a:ext cx="4179570" cy="2004161"/>
          </a:xfrm>
        </p:spPr>
        <p:txBody>
          <a:bodyPr>
            <a:normAutofit/>
          </a:bodyPr>
          <a:lstStyle>
            <a:lvl1pPr marL="0" indent="0" algn="l">
              <a:lnSpc>
                <a:spcPct val="150000"/>
              </a:lnSpc>
              <a:buNone/>
              <a:defRPr sz="1400" spc="50" baseline="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6" name="Graphic 5">
            <a:extLst>
              <a:ext uri="{FF2B5EF4-FFF2-40B4-BE49-F238E27FC236}">
                <a16:creationId xmlns:a16="http://schemas.microsoft.com/office/drawing/2014/main" id="{ED3361C9-310A-4255-A94E-B77588962DA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0"/>
            <a:ext cx="3176938" cy="6858000"/>
          </a:xfrm>
          <a:prstGeom prst="rect">
            <a:avLst/>
          </a:prstGeom>
        </p:spPr>
      </p:pic>
      <p:sp>
        <p:nvSpPr>
          <p:cNvPr id="9" name="Date Placeholder 6">
            <a:extLst>
              <a:ext uri="{FF2B5EF4-FFF2-40B4-BE49-F238E27FC236}">
                <a16:creationId xmlns:a16="http://schemas.microsoft.com/office/drawing/2014/main" id="{BF358517-D7B7-40D0-A9D0-B650C80898AC}"/>
              </a:ext>
            </a:extLst>
          </p:cNvPr>
          <p:cNvSpPr>
            <a:spLocks noGrp="1"/>
          </p:cNvSpPr>
          <p:nvPr>
            <p:ph type="dt" sz="half" idx="10"/>
          </p:nvPr>
        </p:nvSpPr>
        <p:spPr>
          <a:xfrm>
            <a:off x="4267200" y="6356350"/>
            <a:ext cx="1774371" cy="365125"/>
          </a:xfrm>
        </p:spPr>
        <p:txBody>
          <a:bodyPr/>
          <a:lstStyle>
            <a:lvl1pPr>
              <a:defRPr sz="900"/>
            </a:lvl1pPr>
          </a:lstStyle>
          <a:p>
            <a:r>
              <a:rPr lang="en-US"/>
              <a:t>20XX</a:t>
            </a:r>
          </a:p>
        </p:txBody>
      </p:sp>
      <p:sp>
        <p:nvSpPr>
          <p:cNvPr id="10" name="Footer Placeholder 7">
            <a:extLst>
              <a:ext uri="{FF2B5EF4-FFF2-40B4-BE49-F238E27FC236}">
                <a16:creationId xmlns:a16="http://schemas.microsoft.com/office/drawing/2014/main" id="{6026D44C-0B39-4DE1-A0FC-5615DDAAE3CE}"/>
              </a:ext>
            </a:extLst>
          </p:cNvPr>
          <p:cNvSpPr>
            <a:spLocks noGrp="1"/>
          </p:cNvSpPr>
          <p:nvPr>
            <p:ph type="ftr" sz="quarter" idx="11"/>
          </p:nvPr>
        </p:nvSpPr>
        <p:spPr>
          <a:xfrm>
            <a:off x="6479721" y="6356350"/>
            <a:ext cx="2661557" cy="365125"/>
          </a:xfrm>
        </p:spPr>
        <p:txBody>
          <a:bodyPr/>
          <a:lstStyle>
            <a:lvl1pPr>
              <a:defRPr sz="900"/>
            </a:lvl1pPr>
          </a:lstStyle>
          <a:p>
            <a:r>
              <a:rPr lang="en-US"/>
              <a:t>Pitch Deck</a:t>
            </a:r>
          </a:p>
        </p:txBody>
      </p:sp>
      <p:sp>
        <p:nvSpPr>
          <p:cNvPr id="11" name="Slide Number Placeholder 8">
            <a:extLst>
              <a:ext uri="{FF2B5EF4-FFF2-40B4-BE49-F238E27FC236}">
                <a16:creationId xmlns:a16="http://schemas.microsoft.com/office/drawing/2014/main" id="{0F8222B4-B618-42C4-8BDB-D2E4DF2F22C3}"/>
              </a:ext>
            </a:extLst>
          </p:cNvPr>
          <p:cNvSpPr>
            <a:spLocks noGrp="1"/>
          </p:cNvSpPr>
          <p:nvPr>
            <p:ph type="sldNum" sz="quarter" idx="12"/>
          </p:nvPr>
        </p:nvSpPr>
        <p:spPr>
          <a:xfrm>
            <a:off x="9579428" y="6356350"/>
            <a:ext cx="1774371" cy="365125"/>
          </a:xfrm>
        </p:spPr>
        <p:txBody>
          <a:bodyPr/>
          <a:lstStyle>
            <a:lvl1pPr>
              <a:defRPr sz="900"/>
            </a:lvl1pPr>
          </a:lstStyle>
          <a:p>
            <a:fld id="{B5CEABB6-07DC-46E8-9B57-56EC44A396E5}" type="slidenum">
              <a:rPr lang="en-US" smtClean="0"/>
              <a:t>‹#›</a:t>
            </a:fld>
            <a:endParaRPr lang="en-US"/>
          </a:p>
        </p:txBody>
      </p:sp>
    </p:spTree>
    <p:extLst>
      <p:ext uri="{BB962C8B-B14F-4D97-AF65-F5344CB8AC3E}">
        <p14:creationId xmlns:p14="http://schemas.microsoft.com/office/powerpoint/2010/main" val="429355126"/>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meline">
    <p:spTree>
      <p:nvGrpSpPr>
        <p:cNvPr id="1" name=""/>
        <p:cNvGrpSpPr/>
        <p:nvPr/>
      </p:nvGrpSpPr>
      <p:grpSpPr>
        <a:xfrm>
          <a:off x="0" y="0"/>
          <a:ext cx="0" cy="0"/>
          <a:chOff x="0" y="0"/>
          <a:chExt cx="0" cy="0"/>
        </a:xfrm>
      </p:grpSpPr>
      <p:sp>
        <p:nvSpPr>
          <p:cNvPr id="12" name="Graphic 10">
            <a:extLst>
              <a:ext uri="{FF2B5EF4-FFF2-40B4-BE49-F238E27FC236}">
                <a16:creationId xmlns:a16="http://schemas.microsoft.com/office/drawing/2014/main" id="{9D2AF524-D4B4-4A3A-9CE4-EDAFE1D5A37B}"/>
              </a:ext>
              <a:ext uri="{C183D7F6-B498-43B3-948B-1728B52AA6E4}">
                <adec:decorative xmlns:adec="http://schemas.microsoft.com/office/drawing/2017/decorative" val="1"/>
              </a:ext>
            </a:extLst>
          </p:cNvPr>
          <p:cNvSpPr/>
          <p:nvPr/>
        </p:nvSpPr>
        <p:spPr>
          <a:xfrm>
            <a:off x="2113884" y="0"/>
            <a:ext cx="10078116" cy="6858000"/>
          </a:xfrm>
          <a:custGeom>
            <a:avLst/>
            <a:gdLst>
              <a:gd name="connsiteX0" fmla="*/ 3793236 w 10078116"/>
              <a:gd name="connsiteY0" fmla="*/ 6858000 h 6858000"/>
              <a:gd name="connsiteX1" fmla="*/ 0 w 10078116"/>
              <a:gd name="connsiteY1" fmla="*/ 0 h 6858000"/>
              <a:gd name="connsiteX2" fmla="*/ 10078116 w 10078116"/>
              <a:gd name="connsiteY2" fmla="*/ 0 h 6858000"/>
              <a:gd name="connsiteX3" fmla="*/ 10078116 w 1007811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078116" h="6858000">
                <a:moveTo>
                  <a:pt x="3793236" y="6858000"/>
                </a:moveTo>
                <a:lnTo>
                  <a:pt x="0" y="0"/>
                </a:lnTo>
                <a:lnTo>
                  <a:pt x="10078116" y="0"/>
                </a:lnTo>
                <a:lnTo>
                  <a:pt x="10078116" y="6858000"/>
                </a:lnTo>
                <a:close/>
              </a:path>
            </a:pathLst>
          </a:custGeom>
          <a:solidFill>
            <a:schemeClr val="accent1"/>
          </a:solidFill>
          <a:ln w="9525"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6E3987A5-99A6-4B33-BAAF-53159635382E}"/>
              </a:ext>
            </a:extLst>
          </p:cNvPr>
          <p:cNvSpPr>
            <a:spLocks noGrp="1"/>
          </p:cNvSpPr>
          <p:nvPr>
            <p:ph type="title" hasCustomPrompt="1"/>
          </p:nvPr>
        </p:nvSpPr>
        <p:spPr>
          <a:xfrm>
            <a:off x="838200" y="5509419"/>
            <a:ext cx="4082142" cy="585788"/>
          </a:xfrm>
        </p:spPr>
        <p:txBody>
          <a:bodyPr>
            <a:normAutofit/>
          </a:bodyPr>
          <a:lstStyle>
            <a:lvl1pPr>
              <a:defRPr lang="en-US" sz="2800" kern="1200" cap="all" spc="150" baseline="0" dirty="0">
                <a:solidFill>
                  <a:schemeClr val="tx1">
                    <a:lumMod val="75000"/>
                    <a:lumOff val="25000"/>
                  </a:schemeClr>
                </a:solidFill>
                <a:latin typeface="+mj-lt"/>
                <a:ea typeface="+mj-ea"/>
                <a:cs typeface="+mj-cs"/>
              </a:defRPr>
            </a:lvl1pPr>
          </a:lstStyle>
          <a:p>
            <a:r>
              <a:rPr lang="en-US"/>
              <a:t>CLICK TO EDIT TITLE</a:t>
            </a:r>
          </a:p>
        </p:txBody>
      </p:sp>
      <p:sp>
        <p:nvSpPr>
          <p:cNvPr id="16" name="Text Placeholder 15">
            <a:extLst>
              <a:ext uri="{FF2B5EF4-FFF2-40B4-BE49-F238E27FC236}">
                <a16:creationId xmlns:a16="http://schemas.microsoft.com/office/drawing/2014/main" id="{3BABF6CA-407C-4BF0-8234-1321A676E756}"/>
              </a:ext>
            </a:extLst>
          </p:cNvPr>
          <p:cNvSpPr>
            <a:spLocks noGrp="1"/>
          </p:cNvSpPr>
          <p:nvPr>
            <p:ph type="body" sz="quarter" idx="13" hasCustomPrompt="1"/>
          </p:nvPr>
        </p:nvSpPr>
        <p:spPr>
          <a:xfrm>
            <a:off x="148318" y="1481138"/>
            <a:ext cx="2141764" cy="514350"/>
          </a:xfrm>
        </p:spPr>
        <p:txBody>
          <a:bodyPr anchor="ctr">
            <a:noAutofit/>
          </a:bodyPr>
          <a:lstStyle>
            <a:lvl1pPr marL="0" indent="0" algn="r">
              <a:buNone/>
              <a:defRPr sz="1600" cap="all" spc="150" baseline="0">
                <a:solidFill>
                  <a:schemeClr val="tx1">
                    <a:lumMod val="75000"/>
                    <a:lumOff val="25000"/>
                  </a:schemeClr>
                </a:solidFill>
              </a:defRPr>
            </a:lvl1pPr>
          </a:lstStyle>
          <a:p>
            <a:pPr lvl="0"/>
            <a:r>
              <a:rPr lang="en-US"/>
              <a:t>CLICK TO EDIT MASTER TEXT STYLES</a:t>
            </a:r>
          </a:p>
        </p:txBody>
      </p:sp>
      <p:sp>
        <p:nvSpPr>
          <p:cNvPr id="17" name="Text Placeholder 15">
            <a:extLst>
              <a:ext uri="{FF2B5EF4-FFF2-40B4-BE49-F238E27FC236}">
                <a16:creationId xmlns:a16="http://schemas.microsoft.com/office/drawing/2014/main" id="{76D8129B-5B68-421C-968C-3663C86EFC7C}"/>
              </a:ext>
            </a:extLst>
          </p:cNvPr>
          <p:cNvSpPr>
            <a:spLocks noGrp="1"/>
          </p:cNvSpPr>
          <p:nvPr>
            <p:ph type="body" sz="quarter" idx="14" hasCustomPrompt="1"/>
          </p:nvPr>
        </p:nvSpPr>
        <p:spPr>
          <a:xfrm>
            <a:off x="714375" y="2557463"/>
            <a:ext cx="2141764" cy="514350"/>
          </a:xfrm>
        </p:spPr>
        <p:txBody>
          <a:bodyPr anchor="ctr">
            <a:noAutofit/>
          </a:bodyPr>
          <a:lstStyle>
            <a:lvl1pPr marL="0" indent="0" algn="r">
              <a:buNone/>
              <a:defRPr sz="1600" cap="all" spc="150" baseline="0">
                <a:solidFill>
                  <a:schemeClr val="tx1">
                    <a:lumMod val="75000"/>
                    <a:lumOff val="25000"/>
                  </a:schemeClr>
                </a:solidFill>
              </a:defRPr>
            </a:lvl1pPr>
          </a:lstStyle>
          <a:p>
            <a:pPr lvl="0"/>
            <a:r>
              <a:rPr lang="en-US"/>
              <a:t>CLICK TO EDIT MASTER TEXT STYLES</a:t>
            </a:r>
          </a:p>
        </p:txBody>
      </p:sp>
      <p:sp>
        <p:nvSpPr>
          <p:cNvPr id="18" name="Text Placeholder 15">
            <a:extLst>
              <a:ext uri="{FF2B5EF4-FFF2-40B4-BE49-F238E27FC236}">
                <a16:creationId xmlns:a16="http://schemas.microsoft.com/office/drawing/2014/main" id="{6C741DCA-8EBD-44F5-9D38-E938A628ADCD}"/>
              </a:ext>
            </a:extLst>
          </p:cNvPr>
          <p:cNvSpPr>
            <a:spLocks noGrp="1"/>
          </p:cNvSpPr>
          <p:nvPr>
            <p:ph type="body" sz="quarter" idx="15" hasCustomPrompt="1"/>
          </p:nvPr>
        </p:nvSpPr>
        <p:spPr>
          <a:xfrm>
            <a:off x="1320800" y="3633788"/>
            <a:ext cx="2141764" cy="514350"/>
          </a:xfrm>
        </p:spPr>
        <p:txBody>
          <a:bodyPr anchor="ctr">
            <a:noAutofit/>
          </a:bodyPr>
          <a:lstStyle>
            <a:lvl1pPr marL="0" indent="0" algn="r">
              <a:buNone/>
              <a:defRPr sz="1600" cap="all" spc="150" baseline="0">
                <a:solidFill>
                  <a:schemeClr val="tx1">
                    <a:lumMod val="75000"/>
                    <a:lumOff val="25000"/>
                  </a:schemeClr>
                </a:solidFill>
              </a:defRPr>
            </a:lvl1pPr>
          </a:lstStyle>
          <a:p>
            <a:pPr lvl="0"/>
            <a:r>
              <a:rPr lang="en-US"/>
              <a:t>CLICK TO EDIT MASTER TEXT STYLES</a:t>
            </a:r>
          </a:p>
        </p:txBody>
      </p:sp>
      <p:sp>
        <p:nvSpPr>
          <p:cNvPr id="19" name="Text Placeholder 15">
            <a:extLst>
              <a:ext uri="{FF2B5EF4-FFF2-40B4-BE49-F238E27FC236}">
                <a16:creationId xmlns:a16="http://schemas.microsoft.com/office/drawing/2014/main" id="{5C43C6B1-A1BD-4A90-8B4B-F361C1BEDD26}"/>
              </a:ext>
            </a:extLst>
          </p:cNvPr>
          <p:cNvSpPr>
            <a:spLocks noGrp="1"/>
          </p:cNvSpPr>
          <p:nvPr>
            <p:ph type="body" sz="quarter" idx="16" hasCustomPrompt="1"/>
          </p:nvPr>
        </p:nvSpPr>
        <p:spPr>
          <a:xfrm>
            <a:off x="1905000" y="4710114"/>
            <a:ext cx="2141764" cy="514350"/>
          </a:xfrm>
        </p:spPr>
        <p:txBody>
          <a:bodyPr anchor="ctr">
            <a:noAutofit/>
          </a:bodyPr>
          <a:lstStyle>
            <a:lvl1pPr marL="0" indent="0" algn="r">
              <a:buNone/>
              <a:defRPr sz="1600" cap="all" spc="150" baseline="0">
                <a:solidFill>
                  <a:schemeClr val="tx1">
                    <a:lumMod val="75000"/>
                    <a:lumOff val="25000"/>
                  </a:schemeClr>
                </a:solidFill>
              </a:defRPr>
            </a:lvl1pPr>
          </a:lstStyle>
          <a:p>
            <a:pPr lvl="0"/>
            <a:r>
              <a:rPr lang="en-US"/>
              <a:t>CLICK TO EDIT MASTER TEXT STYLES</a:t>
            </a:r>
          </a:p>
        </p:txBody>
      </p:sp>
      <p:sp>
        <p:nvSpPr>
          <p:cNvPr id="34" name="Text Placeholder 15">
            <a:extLst>
              <a:ext uri="{FF2B5EF4-FFF2-40B4-BE49-F238E27FC236}">
                <a16:creationId xmlns:a16="http://schemas.microsoft.com/office/drawing/2014/main" id="{0C66E1BD-33F0-4B94-BF94-CD4698F85C3D}"/>
              </a:ext>
            </a:extLst>
          </p:cNvPr>
          <p:cNvSpPr>
            <a:spLocks noGrp="1"/>
          </p:cNvSpPr>
          <p:nvPr>
            <p:ph type="body" sz="quarter" idx="17" hasCustomPrompt="1"/>
          </p:nvPr>
        </p:nvSpPr>
        <p:spPr>
          <a:xfrm>
            <a:off x="4401535" y="1594478"/>
            <a:ext cx="5539095" cy="1010842"/>
          </a:xfrm>
        </p:spPr>
        <p:txBody>
          <a:bodyPr anchor="t">
            <a:normAutofit/>
          </a:bodyPr>
          <a:lstStyle>
            <a:lvl1pPr marL="0" indent="0" algn="l">
              <a:lnSpc>
                <a:spcPct val="100000"/>
              </a:lnSpc>
              <a:buNone/>
              <a:defRPr sz="1400" spc="50" baseline="0">
                <a:solidFill>
                  <a:schemeClr val="tx1">
                    <a:lumMod val="75000"/>
                    <a:lumOff val="25000"/>
                  </a:schemeClr>
                </a:solidFill>
              </a:defRPr>
            </a:lvl1pPr>
          </a:lstStyle>
          <a:p>
            <a:pPr lvl="0"/>
            <a:r>
              <a:rPr lang="en-US"/>
              <a:t>Click to edit master text style</a:t>
            </a:r>
          </a:p>
        </p:txBody>
      </p:sp>
      <p:sp>
        <p:nvSpPr>
          <p:cNvPr id="35" name="Text Placeholder 15">
            <a:extLst>
              <a:ext uri="{FF2B5EF4-FFF2-40B4-BE49-F238E27FC236}">
                <a16:creationId xmlns:a16="http://schemas.microsoft.com/office/drawing/2014/main" id="{2D4661B1-6559-407A-9AEC-A46A0570AE8F}"/>
              </a:ext>
            </a:extLst>
          </p:cNvPr>
          <p:cNvSpPr>
            <a:spLocks noGrp="1"/>
          </p:cNvSpPr>
          <p:nvPr>
            <p:ph type="body" sz="quarter" idx="18" hasCustomPrompt="1"/>
          </p:nvPr>
        </p:nvSpPr>
        <p:spPr>
          <a:xfrm>
            <a:off x="4986028" y="2682564"/>
            <a:ext cx="5539095" cy="1010842"/>
          </a:xfrm>
        </p:spPr>
        <p:txBody>
          <a:bodyPr anchor="t">
            <a:normAutofit/>
          </a:bodyPr>
          <a:lstStyle>
            <a:lvl1pPr marL="0" indent="0" algn="l">
              <a:lnSpc>
                <a:spcPct val="100000"/>
              </a:lnSpc>
              <a:buNone/>
              <a:defRPr sz="1400" spc="50" baseline="0">
                <a:solidFill>
                  <a:schemeClr val="tx1">
                    <a:lumMod val="75000"/>
                    <a:lumOff val="25000"/>
                  </a:schemeClr>
                </a:solidFill>
              </a:defRPr>
            </a:lvl1pPr>
          </a:lstStyle>
          <a:p>
            <a:pPr lvl="0"/>
            <a:r>
              <a:rPr lang="en-US"/>
              <a:t>Click to edit master text style</a:t>
            </a:r>
          </a:p>
        </p:txBody>
      </p:sp>
      <p:sp>
        <p:nvSpPr>
          <p:cNvPr id="36" name="Text Placeholder 15">
            <a:extLst>
              <a:ext uri="{FF2B5EF4-FFF2-40B4-BE49-F238E27FC236}">
                <a16:creationId xmlns:a16="http://schemas.microsoft.com/office/drawing/2014/main" id="{DCC983F7-6A25-42C0-811C-EA32138C5B80}"/>
              </a:ext>
            </a:extLst>
          </p:cNvPr>
          <p:cNvSpPr>
            <a:spLocks noGrp="1"/>
          </p:cNvSpPr>
          <p:nvPr>
            <p:ph type="body" sz="quarter" idx="19" hasCustomPrompt="1"/>
          </p:nvPr>
        </p:nvSpPr>
        <p:spPr>
          <a:xfrm>
            <a:off x="5576937" y="3755394"/>
            <a:ext cx="5539095" cy="1010842"/>
          </a:xfrm>
        </p:spPr>
        <p:txBody>
          <a:bodyPr anchor="t">
            <a:normAutofit/>
          </a:bodyPr>
          <a:lstStyle>
            <a:lvl1pPr marL="0" indent="0" algn="l">
              <a:lnSpc>
                <a:spcPct val="100000"/>
              </a:lnSpc>
              <a:buNone/>
              <a:defRPr sz="1400" spc="50" baseline="0">
                <a:solidFill>
                  <a:schemeClr val="tx1">
                    <a:lumMod val="75000"/>
                    <a:lumOff val="25000"/>
                  </a:schemeClr>
                </a:solidFill>
              </a:defRPr>
            </a:lvl1pPr>
          </a:lstStyle>
          <a:p>
            <a:pPr lvl="0"/>
            <a:r>
              <a:rPr lang="en-US"/>
              <a:t>Click to edit master text style</a:t>
            </a:r>
          </a:p>
        </p:txBody>
      </p:sp>
      <p:sp>
        <p:nvSpPr>
          <p:cNvPr id="37" name="Text Placeholder 15">
            <a:extLst>
              <a:ext uri="{FF2B5EF4-FFF2-40B4-BE49-F238E27FC236}">
                <a16:creationId xmlns:a16="http://schemas.microsoft.com/office/drawing/2014/main" id="{E83DA0EB-27DD-416A-8DA5-4AFDC8587E5C}"/>
              </a:ext>
            </a:extLst>
          </p:cNvPr>
          <p:cNvSpPr>
            <a:spLocks noGrp="1"/>
          </p:cNvSpPr>
          <p:nvPr>
            <p:ph type="body" sz="quarter" idx="20" hasCustomPrompt="1"/>
          </p:nvPr>
        </p:nvSpPr>
        <p:spPr>
          <a:xfrm>
            <a:off x="6175279" y="4824430"/>
            <a:ext cx="5539095" cy="1010842"/>
          </a:xfrm>
        </p:spPr>
        <p:txBody>
          <a:bodyPr anchor="t">
            <a:normAutofit/>
          </a:bodyPr>
          <a:lstStyle>
            <a:lvl1pPr marL="0" indent="0" algn="l">
              <a:lnSpc>
                <a:spcPct val="100000"/>
              </a:lnSpc>
              <a:buNone/>
              <a:defRPr sz="1400" spc="50" baseline="0">
                <a:solidFill>
                  <a:schemeClr val="tx1">
                    <a:lumMod val="75000"/>
                    <a:lumOff val="25000"/>
                  </a:schemeClr>
                </a:solidFill>
              </a:defRPr>
            </a:lvl1pPr>
          </a:lstStyle>
          <a:p>
            <a:pPr lvl="0"/>
            <a:r>
              <a:rPr lang="en-US"/>
              <a:t>Click to edit master text style</a:t>
            </a:r>
          </a:p>
        </p:txBody>
      </p:sp>
      <p:cxnSp>
        <p:nvCxnSpPr>
          <p:cNvPr id="3" name="Straight Connector 2">
            <a:extLst>
              <a:ext uri="{FF2B5EF4-FFF2-40B4-BE49-F238E27FC236}">
                <a16:creationId xmlns:a16="http://schemas.microsoft.com/office/drawing/2014/main" id="{D3795F91-C721-4363-956D-756673AE7957}"/>
              </a:ext>
              <a:ext uri="{C183D7F6-B498-43B3-948B-1728B52AA6E4}">
                <adec:decorative xmlns:adec="http://schemas.microsoft.com/office/drawing/2017/decorative" val="1"/>
              </a:ext>
            </a:extLst>
          </p:cNvPr>
          <p:cNvCxnSpPr>
            <a:cxnSpLocks/>
          </p:cNvCxnSpPr>
          <p:nvPr/>
        </p:nvCxnSpPr>
        <p:spPr>
          <a:xfrm>
            <a:off x="4353515" y="5023933"/>
            <a:ext cx="1513211" cy="0"/>
          </a:xfrm>
          <a:prstGeom prst="line">
            <a:avLst/>
          </a:prstGeom>
          <a:ln w="6350">
            <a:solidFill>
              <a:schemeClr val="accent1">
                <a:lumMod val="75000"/>
              </a:schemeClr>
            </a:solidFill>
          </a:ln>
        </p:spPr>
        <p:style>
          <a:lnRef idx="1">
            <a:schemeClr val="accent5"/>
          </a:lnRef>
          <a:fillRef idx="0">
            <a:schemeClr val="accent5"/>
          </a:fillRef>
          <a:effectRef idx="0">
            <a:schemeClr val="accent5"/>
          </a:effectRef>
          <a:fontRef idx="minor">
            <a:schemeClr val="tx1"/>
          </a:fontRef>
        </p:style>
      </p:cxnSp>
      <p:cxnSp>
        <p:nvCxnSpPr>
          <p:cNvPr id="4" name="Straight Connector 3">
            <a:extLst>
              <a:ext uri="{FF2B5EF4-FFF2-40B4-BE49-F238E27FC236}">
                <a16:creationId xmlns:a16="http://schemas.microsoft.com/office/drawing/2014/main" id="{8AC14461-E27D-413D-B31A-47B74646AF25}"/>
              </a:ext>
              <a:ext uri="{C183D7F6-B498-43B3-948B-1728B52AA6E4}">
                <adec:decorative xmlns:adec="http://schemas.microsoft.com/office/drawing/2017/decorative" val="1"/>
              </a:ext>
            </a:extLst>
          </p:cNvPr>
          <p:cNvCxnSpPr>
            <a:cxnSpLocks/>
          </p:cNvCxnSpPr>
          <p:nvPr/>
        </p:nvCxnSpPr>
        <p:spPr>
          <a:xfrm>
            <a:off x="3759917" y="3948451"/>
            <a:ext cx="1513211" cy="0"/>
          </a:xfrm>
          <a:prstGeom prst="line">
            <a:avLst/>
          </a:prstGeom>
          <a:ln w="6350">
            <a:solidFill>
              <a:schemeClr val="accent1">
                <a:lumMod val="75000"/>
              </a:schemeClr>
            </a:solidFill>
          </a:ln>
        </p:spPr>
        <p:style>
          <a:lnRef idx="1">
            <a:schemeClr val="accent5"/>
          </a:lnRef>
          <a:fillRef idx="0">
            <a:schemeClr val="accent5"/>
          </a:fillRef>
          <a:effectRef idx="0">
            <a:schemeClr val="accent5"/>
          </a:effectRef>
          <a:fontRef idx="minor">
            <a:schemeClr val="tx1"/>
          </a:fontRef>
        </p:style>
      </p:cxnSp>
      <p:cxnSp>
        <p:nvCxnSpPr>
          <p:cNvPr id="8" name="Straight Connector 7">
            <a:extLst>
              <a:ext uri="{FF2B5EF4-FFF2-40B4-BE49-F238E27FC236}">
                <a16:creationId xmlns:a16="http://schemas.microsoft.com/office/drawing/2014/main" id="{4D6AEA4C-7710-4829-BA87-8DD77F15932C}"/>
              </a:ext>
              <a:ext uri="{C183D7F6-B498-43B3-948B-1728B52AA6E4}">
                <adec:decorative xmlns:adec="http://schemas.microsoft.com/office/drawing/2017/decorative" val="1"/>
              </a:ext>
            </a:extLst>
          </p:cNvPr>
          <p:cNvCxnSpPr>
            <a:cxnSpLocks/>
          </p:cNvCxnSpPr>
          <p:nvPr/>
        </p:nvCxnSpPr>
        <p:spPr>
          <a:xfrm>
            <a:off x="3173453" y="2872686"/>
            <a:ext cx="1513211" cy="0"/>
          </a:xfrm>
          <a:prstGeom prst="line">
            <a:avLst/>
          </a:prstGeom>
          <a:ln w="6350">
            <a:solidFill>
              <a:schemeClr val="accent1">
                <a:lumMod val="75000"/>
              </a:schemeClr>
            </a:solidFill>
          </a:ln>
        </p:spPr>
        <p:style>
          <a:lnRef idx="1">
            <a:schemeClr val="accent5"/>
          </a:lnRef>
          <a:fillRef idx="0">
            <a:schemeClr val="accent5"/>
          </a:fillRef>
          <a:effectRef idx="0">
            <a:schemeClr val="accent5"/>
          </a:effectRef>
          <a:fontRef idx="minor">
            <a:schemeClr val="tx1"/>
          </a:fontRef>
        </p:style>
      </p:cxnSp>
      <p:cxnSp>
        <p:nvCxnSpPr>
          <p:cNvPr id="9" name="Straight Connector 8">
            <a:extLst>
              <a:ext uri="{FF2B5EF4-FFF2-40B4-BE49-F238E27FC236}">
                <a16:creationId xmlns:a16="http://schemas.microsoft.com/office/drawing/2014/main" id="{E9BD473E-6203-491C-87AC-54AC0AB23333}"/>
              </a:ext>
              <a:ext uri="{C183D7F6-B498-43B3-948B-1728B52AA6E4}">
                <adec:decorative xmlns:adec="http://schemas.microsoft.com/office/drawing/2017/decorative" val="1"/>
              </a:ext>
            </a:extLst>
          </p:cNvPr>
          <p:cNvCxnSpPr>
            <a:cxnSpLocks/>
          </p:cNvCxnSpPr>
          <p:nvPr/>
        </p:nvCxnSpPr>
        <p:spPr>
          <a:xfrm>
            <a:off x="2586263" y="1796083"/>
            <a:ext cx="1513211" cy="0"/>
          </a:xfrm>
          <a:prstGeom prst="line">
            <a:avLst/>
          </a:prstGeom>
          <a:ln w="6350">
            <a:solidFill>
              <a:schemeClr val="accent1">
                <a:lumMod val="75000"/>
              </a:schemeClr>
            </a:solidFill>
          </a:ln>
        </p:spPr>
        <p:style>
          <a:lnRef idx="1">
            <a:schemeClr val="accent5"/>
          </a:lnRef>
          <a:fillRef idx="0">
            <a:schemeClr val="accent5"/>
          </a:fillRef>
          <a:effectRef idx="0">
            <a:schemeClr val="accent5"/>
          </a:effectRef>
          <a:fontRef idx="minor">
            <a:schemeClr val="tx1"/>
          </a:fontRef>
        </p:style>
      </p:cxnSp>
      <p:sp>
        <p:nvSpPr>
          <p:cNvPr id="5" name="Date Placeholder 4">
            <a:extLst>
              <a:ext uri="{FF2B5EF4-FFF2-40B4-BE49-F238E27FC236}">
                <a16:creationId xmlns:a16="http://schemas.microsoft.com/office/drawing/2014/main" id="{874DC36F-5D3E-439D-80B5-32633FC34434}"/>
              </a:ext>
            </a:extLst>
          </p:cNvPr>
          <p:cNvSpPr>
            <a:spLocks noGrp="1"/>
          </p:cNvSpPr>
          <p:nvPr>
            <p:ph type="dt" sz="half" idx="10"/>
          </p:nvPr>
        </p:nvSpPr>
        <p:spPr/>
        <p:txBody>
          <a:bodyPr/>
          <a:lstStyle>
            <a:lvl1pPr>
              <a:defRPr sz="900">
                <a:solidFill>
                  <a:srgbClr val="898989"/>
                </a:solidFill>
              </a:defRPr>
            </a:lvl1pPr>
          </a:lstStyle>
          <a:p>
            <a:r>
              <a:rPr lang="en-US"/>
              <a:t>20XX</a:t>
            </a:r>
          </a:p>
        </p:txBody>
      </p:sp>
      <p:sp>
        <p:nvSpPr>
          <p:cNvPr id="6" name="Footer Placeholder 5">
            <a:extLst>
              <a:ext uri="{FF2B5EF4-FFF2-40B4-BE49-F238E27FC236}">
                <a16:creationId xmlns:a16="http://schemas.microsoft.com/office/drawing/2014/main" id="{6C710A8A-CEC9-4787-A745-C28DD965F7DD}"/>
              </a:ext>
            </a:extLst>
          </p:cNvPr>
          <p:cNvSpPr>
            <a:spLocks noGrp="1"/>
          </p:cNvSpPr>
          <p:nvPr>
            <p:ph type="ftr" sz="quarter" idx="11"/>
          </p:nvPr>
        </p:nvSpPr>
        <p:spPr>
          <a:xfrm>
            <a:off x="6155823" y="6356350"/>
            <a:ext cx="1808712" cy="365125"/>
          </a:xfrm>
        </p:spPr>
        <p:txBody>
          <a:bodyPr/>
          <a:lstStyle>
            <a:lvl1pPr algn="l">
              <a:defRPr sz="900"/>
            </a:lvl1pPr>
          </a:lstStyle>
          <a:p>
            <a:r>
              <a:rPr lang="en-US"/>
              <a:t>Pitch Deck</a:t>
            </a:r>
          </a:p>
        </p:txBody>
      </p:sp>
      <p:sp>
        <p:nvSpPr>
          <p:cNvPr id="7" name="Slide Number Placeholder 6">
            <a:extLst>
              <a:ext uri="{FF2B5EF4-FFF2-40B4-BE49-F238E27FC236}">
                <a16:creationId xmlns:a16="http://schemas.microsoft.com/office/drawing/2014/main" id="{4162BD04-8F01-472A-9456-4702A2218BB5}"/>
              </a:ext>
            </a:extLst>
          </p:cNvPr>
          <p:cNvSpPr>
            <a:spLocks noGrp="1"/>
          </p:cNvSpPr>
          <p:nvPr>
            <p:ph type="sldNum" sz="quarter" idx="12"/>
          </p:nvPr>
        </p:nvSpPr>
        <p:spPr>
          <a:xfrm>
            <a:off x="10810874" y="6356350"/>
            <a:ext cx="542925" cy="365125"/>
          </a:xfrm>
        </p:spPr>
        <p:txBody>
          <a:bodyPr/>
          <a:lstStyle>
            <a:lvl1pPr>
              <a:defRPr sz="900"/>
            </a:lvl1pPr>
          </a:lstStyle>
          <a:p>
            <a:fld id="{B5CEABB6-07DC-46E8-9B57-56EC44A396E5}" type="slidenum">
              <a:rPr lang="en-US" smtClean="0"/>
              <a:t>‹#›</a:t>
            </a:fld>
            <a:endParaRPr lang="en-US"/>
          </a:p>
        </p:txBody>
      </p:sp>
    </p:spTree>
    <p:extLst>
      <p:ext uri="{BB962C8B-B14F-4D97-AF65-F5344CB8AC3E}">
        <p14:creationId xmlns:p14="http://schemas.microsoft.com/office/powerpoint/2010/main" val="3052812340"/>
      </p:ext>
    </p:extLst>
  </p:cSld>
  <p:clrMapOvr>
    <a:masterClrMapping/>
  </p:clrMapOvr>
  <p:hf hdr="0" ftr="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3 Column">
    <p:bg>
      <p:bgPr>
        <a:solidFill>
          <a:schemeClr val="accent2"/>
        </a:solidFill>
        <a:effectLst/>
      </p:bgPr>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42ACEF30-0520-40B3-A1F1-F3D2530563D6}"/>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15" name="Text Placeholder 15">
            <a:extLst>
              <a:ext uri="{FF2B5EF4-FFF2-40B4-BE49-F238E27FC236}">
                <a16:creationId xmlns:a16="http://schemas.microsoft.com/office/drawing/2014/main" id="{A1FB681F-A94D-4BF8-8290-0811E98D49D4}"/>
              </a:ext>
            </a:extLst>
          </p:cNvPr>
          <p:cNvSpPr>
            <a:spLocks noGrp="1"/>
          </p:cNvSpPr>
          <p:nvPr>
            <p:ph type="body" sz="quarter" idx="13" hasCustomPrompt="1"/>
          </p:nvPr>
        </p:nvSpPr>
        <p:spPr>
          <a:xfrm>
            <a:off x="1485900" y="2563123"/>
            <a:ext cx="4031945" cy="365125"/>
          </a:xfrm>
        </p:spPr>
        <p:txBody>
          <a:bodyPr>
            <a:normAutofit/>
          </a:bodyPr>
          <a:lstStyle>
            <a:lvl1pPr marL="0" indent="0" algn="ctr">
              <a:buNone/>
              <a:defRPr lang="en-US" sz="2000" kern="1200"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17" name="Text Placeholder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1485664" y="3070348"/>
            <a:ext cx="4031030" cy="1057308"/>
          </a:xfrm>
        </p:spPr>
        <p:txBody>
          <a:bodyPr>
            <a:normAutofit/>
          </a:bodyPr>
          <a:lstStyle>
            <a:lvl1pPr marL="0" indent="0" algn="ctr">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31" name="Text Placeholder 15">
            <a:extLst>
              <a:ext uri="{FF2B5EF4-FFF2-40B4-BE49-F238E27FC236}">
                <a16:creationId xmlns:a16="http://schemas.microsoft.com/office/drawing/2014/main" id="{87DD41A9-B6B3-48D9-A3A6-831B39C9158C}"/>
              </a:ext>
            </a:extLst>
          </p:cNvPr>
          <p:cNvSpPr>
            <a:spLocks noGrp="1"/>
          </p:cNvSpPr>
          <p:nvPr>
            <p:ph type="body" sz="quarter" idx="16" hasCustomPrompt="1"/>
          </p:nvPr>
        </p:nvSpPr>
        <p:spPr>
          <a:xfrm>
            <a:off x="6673004" y="2563123"/>
            <a:ext cx="4031945" cy="365125"/>
          </a:xfrm>
        </p:spPr>
        <p:txBody>
          <a:bodyPr>
            <a:normAutofit/>
          </a:bodyPr>
          <a:lstStyle>
            <a:lvl1pPr marL="0" indent="0" algn="ctr">
              <a:buNone/>
              <a:defRPr lang="en-US" sz="2000" kern="1200" spc="150" baseline="0" dirty="0">
                <a:solidFill>
                  <a:schemeClr val="tx1">
                    <a:lumMod val="75000"/>
                    <a:lumOff val="25000"/>
                  </a:schemeClr>
                </a:solidFill>
                <a:latin typeface="+mj-lt"/>
                <a:ea typeface="+mj-ea"/>
                <a:cs typeface="+mj-cs"/>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ADD SUBTITLE</a:t>
            </a:r>
          </a:p>
        </p:txBody>
      </p:sp>
      <p:sp>
        <p:nvSpPr>
          <p:cNvPr id="32" name="Text Placeholder 18">
            <a:extLst>
              <a:ext uri="{FF2B5EF4-FFF2-40B4-BE49-F238E27FC236}">
                <a16:creationId xmlns:a16="http://schemas.microsoft.com/office/drawing/2014/main" id="{FB791E68-EDF5-4CC2-8774-A27AEF1D25E6}"/>
              </a:ext>
            </a:extLst>
          </p:cNvPr>
          <p:cNvSpPr>
            <a:spLocks noGrp="1"/>
          </p:cNvSpPr>
          <p:nvPr>
            <p:ph type="body" sz="quarter" idx="17" hasCustomPrompt="1"/>
          </p:nvPr>
        </p:nvSpPr>
        <p:spPr>
          <a:xfrm>
            <a:off x="6673143" y="3070348"/>
            <a:ext cx="4031030" cy="1057308"/>
          </a:xfrm>
        </p:spPr>
        <p:txBody>
          <a:bodyPr>
            <a:normAutofit/>
          </a:bodyPr>
          <a:lstStyle>
            <a:lvl1pPr marL="0" indent="0" algn="ctr">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33" name="Text Placeholder 15">
            <a:extLst>
              <a:ext uri="{FF2B5EF4-FFF2-40B4-BE49-F238E27FC236}">
                <a16:creationId xmlns:a16="http://schemas.microsoft.com/office/drawing/2014/main" id="{AA224F82-7E0C-4EBF-97D3-132481DBCDA9}"/>
              </a:ext>
            </a:extLst>
          </p:cNvPr>
          <p:cNvSpPr>
            <a:spLocks noGrp="1"/>
          </p:cNvSpPr>
          <p:nvPr>
            <p:ph type="body" sz="quarter" idx="18" hasCustomPrompt="1"/>
          </p:nvPr>
        </p:nvSpPr>
        <p:spPr>
          <a:xfrm>
            <a:off x="1485899" y="4319431"/>
            <a:ext cx="4031945" cy="365125"/>
          </a:xfrm>
        </p:spPr>
        <p:txBody>
          <a:bodyPr>
            <a:normAutofit/>
          </a:bodyPr>
          <a:lstStyle>
            <a:lvl1pPr marL="0" indent="0" algn="ctr">
              <a:buNone/>
              <a:defRPr lang="en-US" sz="2000" kern="1200" spc="150" baseline="0" dirty="0">
                <a:solidFill>
                  <a:schemeClr val="tx1">
                    <a:lumMod val="75000"/>
                    <a:lumOff val="25000"/>
                  </a:schemeClr>
                </a:solidFill>
                <a:latin typeface="+mj-lt"/>
                <a:ea typeface="+mj-ea"/>
                <a:cs typeface="+mj-cs"/>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ADD SUBTITLE</a:t>
            </a:r>
          </a:p>
        </p:txBody>
      </p:sp>
      <p:sp>
        <p:nvSpPr>
          <p:cNvPr id="34" name="Text Placeholder 18">
            <a:extLst>
              <a:ext uri="{FF2B5EF4-FFF2-40B4-BE49-F238E27FC236}">
                <a16:creationId xmlns:a16="http://schemas.microsoft.com/office/drawing/2014/main" id="{699D24C6-4AFB-4222-8E0C-4D11CD9C0FF7}"/>
              </a:ext>
            </a:extLst>
          </p:cNvPr>
          <p:cNvSpPr>
            <a:spLocks noGrp="1"/>
          </p:cNvSpPr>
          <p:nvPr>
            <p:ph type="body" sz="quarter" idx="19" hasCustomPrompt="1"/>
          </p:nvPr>
        </p:nvSpPr>
        <p:spPr>
          <a:xfrm>
            <a:off x="1486412" y="4826656"/>
            <a:ext cx="4031030" cy="1057308"/>
          </a:xfrm>
        </p:spPr>
        <p:txBody>
          <a:bodyPr>
            <a:normAutofit/>
          </a:bodyPr>
          <a:lstStyle>
            <a:lvl1pPr marL="0" indent="0" algn="ctr">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12" name="Text Placeholder 15">
            <a:extLst>
              <a:ext uri="{FF2B5EF4-FFF2-40B4-BE49-F238E27FC236}">
                <a16:creationId xmlns:a16="http://schemas.microsoft.com/office/drawing/2014/main" id="{3B05E19C-DF33-4515-AC52-F95850810EC1}"/>
              </a:ext>
            </a:extLst>
          </p:cNvPr>
          <p:cNvSpPr>
            <a:spLocks noGrp="1"/>
          </p:cNvSpPr>
          <p:nvPr>
            <p:ph type="body" sz="quarter" idx="23" hasCustomPrompt="1"/>
          </p:nvPr>
        </p:nvSpPr>
        <p:spPr>
          <a:xfrm>
            <a:off x="6672630" y="4319431"/>
            <a:ext cx="4031945" cy="365125"/>
          </a:xfrm>
        </p:spPr>
        <p:txBody>
          <a:bodyPr>
            <a:normAutofit/>
          </a:bodyPr>
          <a:lstStyle>
            <a:lvl1pPr marL="0" indent="0" algn="ctr">
              <a:buNone/>
              <a:defRPr lang="en-US" sz="2000" kern="1200" spc="150" baseline="0" dirty="0">
                <a:solidFill>
                  <a:schemeClr val="tx1">
                    <a:lumMod val="75000"/>
                    <a:lumOff val="25000"/>
                  </a:schemeClr>
                </a:solidFill>
                <a:latin typeface="+mj-lt"/>
                <a:ea typeface="+mj-ea"/>
                <a:cs typeface="+mj-cs"/>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ADD SUBTITLE</a:t>
            </a:r>
          </a:p>
        </p:txBody>
      </p:sp>
      <p:sp>
        <p:nvSpPr>
          <p:cNvPr id="13" name="Text Placeholder 18">
            <a:extLst>
              <a:ext uri="{FF2B5EF4-FFF2-40B4-BE49-F238E27FC236}">
                <a16:creationId xmlns:a16="http://schemas.microsoft.com/office/drawing/2014/main" id="{C0EBC62D-442C-45D3-B66B-C6578FBB3370}"/>
              </a:ext>
            </a:extLst>
          </p:cNvPr>
          <p:cNvSpPr>
            <a:spLocks noGrp="1"/>
          </p:cNvSpPr>
          <p:nvPr>
            <p:ph type="body" sz="quarter" idx="24" hasCustomPrompt="1"/>
          </p:nvPr>
        </p:nvSpPr>
        <p:spPr>
          <a:xfrm>
            <a:off x="6673143" y="4826656"/>
            <a:ext cx="4031030" cy="1057308"/>
          </a:xfrm>
        </p:spPr>
        <p:txBody>
          <a:bodyPr>
            <a:normAutofit/>
          </a:bodyPr>
          <a:lstStyle>
            <a:lvl1pPr marL="0" indent="0" algn="ctr">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3" name="Date Placeholder 2">
            <a:extLst>
              <a:ext uri="{FF2B5EF4-FFF2-40B4-BE49-F238E27FC236}">
                <a16:creationId xmlns:a16="http://schemas.microsoft.com/office/drawing/2014/main" id="{98EC90C5-A811-4E5C-ADD1-A89DB4E94DAA}"/>
              </a:ext>
            </a:extLst>
          </p:cNvPr>
          <p:cNvSpPr>
            <a:spLocks noGrp="1"/>
          </p:cNvSpPr>
          <p:nvPr>
            <p:ph type="dt" sz="half" idx="20"/>
          </p:nvPr>
        </p:nvSpPr>
        <p:spPr/>
        <p:txBody>
          <a:bodyPr/>
          <a:lstStyle/>
          <a:p>
            <a:r>
              <a:rPr lang="en-US"/>
              <a:t>20XX</a:t>
            </a:r>
          </a:p>
        </p:txBody>
      </p:sp>
      <p:sp>
        <p:nvSpPr>
          <p:cNvPr id="4" name="Footer Placeholder 3">
            <a:extLst>
              <a:ext uri="{FF2B5EF4-FFF2-40B4-BE49-F238E27FC236}">
                <a16:creationId xmlns:a16="http://schemas.microsoft.com/office/drawing/2014/main" id="{3356B621-AE19-45D3-B25F-23256C242DDD}"/>
              </a:ext>
            </a:extLst>
          </p:cNvPr>
          <p:cNvSpPr>
            <a:spLocks noGrp="1"/>
          </p:cNvSpPr>
          <p:nvPr>
            <p:ph type="ftr" sz="quarter" idx="21"/>
          </p:nvPr>
        </p:nvSpPr>
        <p:spPr/>
        <p:txBody>
          <a:bodyPr/>
          <a:lstStyle/>
          <a:p>
            <a:r>
              <a:rPr lang="en-US"/>
              <a:t>Pitch Deck</a:t>
            </a:r>
          </a:p>
        </p:txBody>
      </p:sp>
      <p:sp>
        <p:nvSpPr>
          <p:cNvPr id="5" name="Slide Number Placeholder 4">
            <a:extLst>
              <a:ext uri="{FF2B5EF4-FFF2-40B4-BE49-F238E27FC236}">
                <a16:creationId xmlns:a16="http://schemas.microsoft.com/office/drawing/2014/main" id="{158BDCB2-D8C3-4571-8154-76BEA9AE41A8}"/>
              </a:ext>
            </a:extLst>
          </p:cNvPr>
          <p:cNvSpPr>
            <a:spLocks noGrp="1"/>
          </p:cNvSpPr>
          <p:nvPr>
            <p:ph type="sldNum" sz="quarter" idx="22"/>
          </p:nvPr>
        </p:nvSpPr>
        <p:spPr/>
        <p:txBody>
          <a:bodyPr/>
          <a:lstStyle/>
          <a:p>
            <a:fld id="{B5CEABB6-07DC-46E8-9B57-56EC44A396E5}" type="slidenum">
              <a:rPr lang="en-US" smtClean="0"/>
              <a:t>‹#›</a:t>
            </a:fld>
            <a:endParaRPr lang="en-US"/>
          </a:p>
        </p:txBody>
      </p:sp>
      <p:cxnSp>
        <p:nvCxnSpPr>
          <p:cNvPr id="2" name="Straight Connector 1">
            <a:extLst>
              <a:ext uri="{FF2B5EF4-FFF2-40B4-BE49-F238E27FC236}">
                <a16:creationId xmlns:a16="http://schemas.microsoft.com/office/drawing/2014/main" id="{9298DCF7-7DC1-4618-8133-F63847B0AFE2}"/>
              </a:ext>
              <a:ext uri="{C183D7F6-B498-43B3-948B-1728B52AA6E4}">
                <adec:decorative xmlns:adec="http://schemas.microsoft.com/office/drawing/2017/decorative" val="1"/>
              </a:ext>
            </a:extLst>
          </p:cNvPr>
          <p:cNvCxnSpPr>
            <a:cxnSpLocks/>
          </p:cNvCxnSpPr>
          <p:nvPr userDrawn="1"/>
        </p:nvCxnSpPr>
        <p:spPr>
          <a:xfrm>
            <a:off x="8688388" y="0"/>
            <a:ext cx="3503612" cy="2352957"/>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53A6567-233D-4A3B-B52B-DE7E5E35A175}"/>
              </a:ext>
              <a:ext uri="{C183D7F6-B498-43B3-948B-1728B52AA6E4}">
                <adec:decorative xmlns:adec="http://schemas.microsoft.com/office/drawing/2017/decorative" val="1"/>
              </a:ext>
            </a:extLst>
          </p:cNvPr>
          <p:cNvCxnSpPr>
            <a:cxnSpLocks/>
          </p:cNvCxnSpPr>
          <p:nvPr userDrawn="1"/>
        </p:nvCxnSpPr>
        <p:spPr>
          <a:xfrm>
            <a:off x="9720943" y="0"/>
            <a:ext cx="2471057" cy="2699032"/>
          </a:xfrm>
          <a:prstGeom prst="line">
            <a:avLst/>
          </a:prstGeom>
        </p:spPr>
        <p:style>
          <a:lnRef idx="1">
            <a:schemeClr val="accent1"/>
          </a:lnRef>
          <a:fillRef idx="0">
            <a:schemeClr val="accent1"/>
          </a:fillRef>
          <a:effectRef idx="0">
            <a:schemeClr val="accent1"/>
          </a:effectRef>
          <a:fontRef idx="minor">
            <a:schemeClr val="tx1"/>
          </a:fontRef>
        </p:style>
      </p:cxnSp>
      <p:pic>
        <p:nvPicPr>
          <p:cNvPr id="7" name="Graphic 6">
            <a:extLst>
              <a:ext uri="{FF2B5EF4-FFF2-40B4-BE49-F238E27FC236}">
                <a16:creationId xmlns:a16="http://schemas.microsoft.com/office/drawing/2014/main" id="{64D564EB-CA78-42C6-AD76-3C4E7B3AEA8D}"/>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473953"/>
            <a:ext cx="2057400" cy="1647825"/>
          </a:xfrm>
          <a:prstGeom prst="rect">
            <a:avLst/>
          </a:prstGeom>
        </p:spPr>
      </p:pic>
      <p:pic>
        <p:nvPicPr>
          <p:cNvPr id="8" name="Graphic 7">
            <a:extLst>
              <a:ext uri="{FF2B5EF4-FFF2-40B4-BE49-F238E27FC236}">
                <a16:creationId xmlns:a16="http://schemas.microsoft.com/office/drawing/2014/main" id="{1CFFBB3A-BDCF-4878-8D04-E8BB9A050E71}"/>
              </a:ext>
              <a:ext uri="{C183D7F6-B498-43B3-948B-1728B52AA6E4}">
                <adec:decorative xmlns:adec="http://schemas.microsoft.com/office/drawing/2017/decorative" val="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049000" y="5180889"/>
            <a:ext cx="1143000" cy="914400"/>
          </a:xfrm>
          <a:prstGeom prst="rect">
            <a:avLst/>
          </a:prstGeom>
        </p:spPr>
      </p:pic>
    </p:spTree>
    <p:extLst>
      <p:ext uri="{BB962C8B-B14F-4D97-AF65-F5344CB8AC3E}">
        <p14:creationId xmlns:p14="http://schemas.microsoft.com/office/powerpoint/2010/main" val="2501487619"/>
      </p:ext>
    </p:extLst>
  </p:cSld>
  <p:clrMapOvr>
    <a:masterClrMapping/>
  </p:clrMapOvr>
  <p:hf hdr="0" ftr="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2 Column">
    <p:bg>
      <p:bgPr>
        <a:solidFill>
          <a:schemeClr val="bg1"/>
        </a:solidFill>
        <a:effectLst/>
      </p:bgPr>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42ACEF30-0520-40B3-A1F1-F3D2530563D6}"/>
              </a:ext>
            </a:extLst>
          </p:cNvPr>
          <p:cNvSpPr>
            <a:spLocks noGrp="1"/>
          </p:cNvSpPr>
          <p:nvPr>
            <p:ph type="title" hasCustomPrompt="1"/>
          </p:nvPr>
        </p:nvSpPr>
        <p:spPr>
          <a:xfrm>
            <a:off x="1508760" y="4156405"/>
            <a:ext cx="3139440" cy="1325563"/>
          </a:xfrm>
        </p:spPr>
        <p:txBody>
          <a:bodyPr anchor="b">
            <a:normAutofit/>
          </a:bodyPr>
          <a:lstStyle>
            <a:lvl1pPr algn="l">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15" name="Text Placeholder 15">
            <a:extLst>
              <a:ext uri="{FF2B5EF4-FFF2-40B4-BE49-F238E27FC236}">
                <a16:creationId xmlns:a16="http://schemas.microsoft.com/office/drawing/2014/main" id="{A1FB681F-A94D-4BF8-8290-0811E98D49D4}"/>
              </a:ext>
            </a:extLst>
          </p:cNvPr>
          <p:cNvSpPr>
            <a:spLocks noGrp="1"/>
          </p:cNvSpPr>
          <p:nvPr>
            <p:ph type="body" sz="quarter" idx="13" hasCustomPrompt="1"/>
          </p:nvPr>
        </p:nvSpPr>
        <p:spPr>
          <a:xfrm>
            <a:off x="5922254" y="1530635"/>
            <a:ext cx="5433204" cy="365125"/>
          </a:xfrm>
        </p:spPr>
        <p:txBody>
          <a:bodyPr>
            <a:normAutofit/>
          </a:bodyPr>
          <a:lstStyle>
            <a:lvl1pPr marL="0" indent="0">
              <a:buNone/>
              <a:defRPr lang="en-US" sz="2000" kern="1200"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17" name="Text Placeholder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5921828" y="1860060"/>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16" name="Text Placeholder 15">
            <a:extLst>
              <a:ext uri="{FF2B5EF4-FFF2-40B4-BE49-F238E27FC236}">
                <a16:creationId xmlns:a16="http://schemas.microsoft.com/office/drawing/2014/main" id="{07D6A00C-D56B-4E8B-B992-7DA51D3C7261}"/>
              </a:ext>
            </a:extLst>
          </p:cNvPr>
          <p:cNvSpPr>
            <a:spLocks noGrp="1"/>
          </p:cNvSpPr>
          <p:nvPr>
            <p:ph type="body" sz="quarter" idx="23" hasCustomPrompt="1"/>
          </p:nvPr>
        </p:nvSpPr>
        <p:spPr>
          <a:xfrm>
            <a:off x="5922254" y="2630431"/>
            <a:ext cx="5433204" cy="365125"/>
          </a:xfrm>
        </p:spPr>
        <p:txBody>
          <a:bodyPr>
            <a:normAutofit/>
          </a:bodyPr>
          <a:lstStyle>
            <a:lvl1pPr marL="0" indent="0">
              <a:buNone/>
              <a:defRPr lang="en-US" sz="2000" kern="1200"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18" name="Text Placeholder 18">
            <a:extLst>
              <a:ext uri="{FF2B5EF4-FFF2-40B4-BE49-F238E27FC236}">
                <a16:creationId xmlns:a16="http://schemas.microsoft.com/office/drawing/2014/main" id="{DA90DA32-7E6A-4713-BDC9-73910E2A0E68}"/>
              </a:ext>
            </a:extLst>
          </p:cNvPr>
          <p:cNvSpPr>
            <a:spLocks noGrp="1"/>
          </p:cNvSpPr>
          <p:nvPr>
            <p:ph type="body" sz="quarter" idx="24" hasCustomPrompt="1"/>
          </p:nvPr>
        </p:nvSpPr>
        <p:spPr>
          <a:xfrm>
            <a:off x="5921828" y="2959856"/>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19" name="Text Placeholder 15">
            <a:extLst>
              <a:ext uri="{FF2B5EF4-FFF2-40B4-BE49-F238E27FC236}">
                <a16:creationId xmlns:a16="http://schemas.microsoft.com/office/drawing/2014/main" id="{D7E57261-C874-4DFD-AF7D-F9EC50B3BFD0}"/>
              </a:ext>
            </a:extLst>
          </p:cNvPr>
          <p:cNvSpPr>
            <a:spLocks noGrp="1"/>
          </p:cNvSpPr>
          <p:nvPr>
            <p:ph type="body" sz="quarter" idx="25" hasCustomPrompt="1"/>
          </p:nvPr>
        </p:nvSpPr>
        <p:spPr>
          <a:xfrm>
            <a:off x="5922254" y="3730227"/>
            <a:ext cx="5433204" cy="365125"/>
          </a:xfrm>
        </p:spPr>
        <p:txBody>
          <a:bodyPr>
            <a:normAutofit/>
          </a:bodyPr>
          <a:lstStyle>
            <a:lvl1pPr marL="0" indent="0">
              <a:buNone/>
              <a:defRPr lang="en-US" sz="2000" kern="1200"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20" name="Text Placeholder 18">
            <a:extLst>
              <a:ext uri="{FF2B5EF4-FFF2-40B4-BE49-F238E27FC236}">
                <a16:creationId xmlns:a16="http://schemas.microsoft.com/office/drawing/2014/main" id="{843F77CE-098F-4777-8C30-5CEE7954D140}"/>
              </a:ext>
            </a:extLst>
          </p:cNvPr>
          <p:cNvSpPr>
            <a:spLocks noGrp="1"/>
          </p:cNvSpPr>
          <p:nvPr>
            <p:ph type="body" sz="quarter" idx="26" hasCustomPrompt="1"/>
          </p:nvPr>
        </p:nvSpPr>
        <p:spPr>
          <a:xfrm>
            <a:off x="5921828" y="4059652"/>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23" name="Text Placeholder 15">
            <a:extLst>
              <a:ext uri="{FF2B5EF4-FFF2-40B4-BE49-F238E27FC236}">
                <a16:creationId xmlns:a16="http://schemas.microsoft.com/office/drawing/2014/main" id="{4CAE269A-B6AB-42A6-9575-6057FA25A29E}"/>
              </a:ext>
            </a:extLst>
          </p:cNvPr>
          <p:cNvSpPr>
            <a:spLocks noGrp="1"/>
          </p:cNvSpPr>
          <p:nvPr>
            <p:ph type="body" sz="quarter" idx="27" hasCustomPrompt="1"/>
          </p:nvPr>
        </p:nvSpPr>
        <p:spPr>
          <a:xfrm>
            <a:off x="5920106" y="4830024"/>
            <a:ext cx="5433204" cy="365125"/>
          </a:xfrm>
        </p:spPr>
        <p:txBody>
          <a:bodyPr>
            <a:normAutofit/>
          </a:bodyPr>
          <a:lstStyle>
            <a:lvl1pPr marL="0" indent="0">
              <a:buNone/>
              <a:defRPr lang="en-US" sz="2000" kern="1200"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24" name="Text Placeholder 18">
            <a:extLst>
              <a:ext uri="{FF2B5EF4-FFF2-40B4-BE49-F238E27FC236}">
                <a16:creationId xmlns:a16="http://schemas.microsoft.com/office/drawing/2014/main" id="{46866A49-A3A8-4869-961C-EB41F6BC7843}"/>
              </a:ext>
            </a:extLst>
          </p:cNvPr>
          <p:cNvSpPr>
            <a:spLocks noGrp="1"/>
          </p:cNvSpPr>
          <p:nvPr>
            <p:ph type="body" sz="quarter" idx="28" hasCustomPrompt="1"/>
          </p:nvPr>
        </p:nvSpPr>
        <p:spPr>
          <a:xfrm>
            <a:off x="5919680" y="5159449"/>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3" name="Date Placeholder 2">
            <a:extLst>
              <a:ext uri="{FF2B5EF4-FFF2-40B4-BE49-F238E27FC236}">
                <a16:creationId xmlns:a16="http://schemas.microsoft.com/office/drawing/2014/main" id="{98EC90C5-A811-4E5C-ADD1-A89DB4E94DAA}"/>
              </a:ext>
            </a:extLst>
          </p:cNvPr>
          <p:cNvSpPr>
            <a:spLocks noGrp="1"/>
          </p:cNvSpPr>
          <p:nvPr>
            <p:ph type="dt" sz="half" idx="20"/>
          </p:nvPr>
        </p:nvSpPr>
        <p:spPr>
          <a:xfrm>
            <a:off x="5919680" y="6356350"/>
            <a:ext cx="947516" cy="365125"/>
          </a:xfrm>
        </p:spPr>
        <p:txBody>
          <a:bodyPr/>
          <a:lstStyle>
            <a:lvl1pPr>
              <a:defRPr sz="900"/>
            </a:lvl1pPr>
          </a:lstStyle>
          <a:p>
            <a:r>
              <a:rPr lang="en-US"/>
              <a:t>20XX</a:t>
            </a:r>
          </a:p>
        </p:txBody>
      </p:sp>
      <p:sp>
        <p:nvSpPr>
          <p:cNvPr id="4" name="Footer Placeholder 3">
            <a:extLst>
              <a:ext uri="{FF2B5EF4-FFF2-40B4-BE49-F238E27FC236}">
                <a16:creationId xmlns:a16="http://schemas.microsoft.com/office/drawing/2014/main" id="{3356B621-AE19-45D3-B25F-23256C242DDD}"/>
              </a:ext>
            </a:extLst>
          </p:cNvPr>
          <p:cNvSpPr>
            <a:spLocks noGrp="1"/>
          </p:cNvSpPr>
          <p:nvPr>
            <p:ph type="ftr" sz="quarter" idx="21"/>
          </p:nvPr>
        </p:nvSpPr>
        <p:spPr>
          <a:xfrm>
            <a:off x="7161955" y="6356350"/>
            <a:ext cx="3243942" cy="365125"/>
          </a:xfrm>
        </p:spPr>
        <p:txBody>
          <a:bodyPr/>
          <a:lstStyle>
            <a:lvl1pPr>
              <a:defRPr sz="900"/>
            </a:lvl1pPr>
          </a:lstStyle>
          <a:p>
            <a:r>
              <a:rPr lang="en-US"/>
              <a:t>Pitch Deck</a:t>
            </a:r>
          </a:p>
        </p:txBody>
      </p:sp>
      <p:sp>
        <p:nvSpPr>
          <p:cNvPr id="5" name="Slide Number Placeholder 4">
            <a:extLst>
              <a:ext uri="{FF2B5EF4-FFF2-40B4-BE49-F238E27FC236}">
                <a16:creationId xmlns:a16="http://schemas.microsoft.com/office/drawing/2014/main" id="{158BDCB2-D8C3-4571-8154-76BEA9AE41A8}"/>
              </a:ext>
            </a:extLst>
          </p:cNvPr>
          <p:cNvSpPr>
            <a:spLocks noGrp="1"/>
          </p:cNvSpPr>
          <p:nvPr>
            <p:ph type="sldNum" sz="quarter" idx="22"/>
          </p:nvPr>
        </p:nvSpPr>
        <p:spPr>
          <a:xfrm>
            <a:off x="10700656" y="6356350"/>
            <a:ext cx="653143" cy="365125"/>
          </a:xfrm>
        </p:spPr>
        <p:txBody>
          <a:bodyPr/>
          <a:lstStyle>
            <a:lvl1pPr>
              <a:defRPr sz="900"/>
            </a:lvl1pPr>
          </a:lstStyle>
          <a:p>
            <a:fld id="{B5CEABB6-07DC-46E8-9B57-56EC44A396E5}" type="slidenum">
              <a:rPr lang="en-US" smtClean="0"/>
              <a:pPr/>
              <a:t>‹#›</a:t>
            </a:fld>
            <a:endParaRPr lang="en-US"/>
          </a:p>
        </p:txBody>
      </p:sp>
      <p:pic>
        <p:nvPicPr>
          <p:cNvPr id="2" name="Graphic 1">
            <a:extLst>
              <a:ext uri="{FF2B5EF4-FFF2-40B4-BE49-F238E27FC236}">
                <a16:creationId xmlns:a16="http://schemas.microsoft.com/office/drawing/2014/main" id="{6D8D9106-8780-461D-9091-E074B0A3C956}"/>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9434" t="20278" b="22673"/>
          <a:stretch/>
        </p:blipFill>
        <p:spPr>
          <a:xfrm>
            <a:off x="-4696" y="-1"/>
            <a:ext cx="4896735" cy="4385949"/>
          </a:xfrm>
          <a:prstGeom prst="rect">
            <a:avLst/>
          </a:prstGeom>
        </p:spPr>
      </p:pic>
    </p:spTree>
    <p:extLst>
      <p:ext uri="{BB962C8B-B14F-4D97-AF65-F5344CB8AC3E}">
        <p14:creationId xmlns:p14="http://schemas.microsoft.com/office/powerpoint/2010/main" val="3061950496"/>
      </p:ext>
    </p:extLst>
  </p:cSld>
  <p:clrMapOvr>
    <a:masterClrMapping/>
  </p:clrMapOvr>
  <p:hf hdr="0" ftr="0"/>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Introduction">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1362075" y="1671639"/>
            <a:ext cx="5111750" cy="1204912"/>
          </a:xfrm>
        </p:spPr>
        <p:txBody>
          <a:bodyPr anchor="b">
            <a:normAutofit/>
          </a:bodyPr>
          <a:lstStyle>
            <a:lvl1pPr>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1362075" y="3660774"/>
            <a:ext cx="5111750" cy="1525588"/>
          </a:xfrm>
        </p:spPr>
        <p:txBody>
          <a:bodyPr>
            <a:normAutofit/>
          </a:bodyPr>
          <a:lstStyle>
            <a:lvl1pPr marL="0" indent="0">
              <a:lnSpc>
                <a:spcPct val="100000"/>
              </a:lnSpc>
              <a:buNone/>
              <a:defRPr sz="1400" spc="50" baseline="0">
                <a:solidFill>
                  <a:schemeClr val="tx1">
                    <a:lumMod val="75000"/>
                    <a:lumOff val="2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cxnSp>
        <p:nvCxnSpPr>
          <p:cNvPr id="14" name="Straight Connector 13">
            <a:extLst>
              <a:ext uri="{FF2B5EF4-FFF2-40B4-BE49-F238E27FC236}">
                <a16:creationId xmlns:a16="http://schemas.microsoft.com/office/drawing/2014/main" id="{49FBD260-5143-4B12-B9F8-33E48D548909}"/>
              </a:ext>
            </a:extLst>
          </p:cNvPr>
          <p:cNvCxnSpPr/>
          <p:nvPr/>
        </p:nvCxnSpPr>
        <p:spPr>
          <a:xfrm>
            <a:off x="9096375" y="1497012"/>
            <a:ext cx="3095625" cy="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87F08D6-2CA7-4A5A-BE34-07113DCA535D}"/>
              </a:ext>
            </a:extLst>
          </p:cNvPr>
          <p:cNvCxnSpPr/>
          <p:nvPr/>
        </p:nvCxnSpPr>
        <p:spPr>
          <a:xfrm flipH="1">
            <a:off x="6953250" y="-25401"/>
            <a:ext cx="3790950" cy="6902451"/>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9" name="Date Placeholder 6">
            <a:extLst>
              <a:ext uri="{FF2B5EF4-FFF2-40B4-BE49-F238E27FC236}">
                <a16:creationId xmlns:a16="http://schemas.microsoft.com/office/drawing/2014/main" id="{70146B66-4F07-44BE-8AAB-48EA5170DA81}"/>
              </a:ext>
            </a:extLst>
          </p:cNvPr>
          <p:cNvSpPr>
            <a:spLocks noGrp="1"/>
          </p:cNvSpPr>
          <p:nvPr>
            <p:ph type="dt" sz="half" idx="10"/>
          </p:nvPr>
        </p:nvSpPr>
        <p:spPr>
          <a:xfrm>
            <a:off x="838200" y="6356350"/>
            <a:ext cx="2743200" cy="365125"/>
          </a:xfrm>
        </p:spPr>
        <p:txBody>
          <a:bodyPr/>
          <a:lstStyle>
            <a:lvl1pPr>
              <a:defRPr sz="900"/>
            </a:lvl1pPr>
          </a:lstStyle>
          <a:p>
            <a:r>
              <a:rPr lang="en-US"/>
              <a:t>20XX</a:t>
            </a:r>
          </a:p>
        </p:txBody>
      </p:sp>
      <p:sp>
        <p:nvSpPr>
          <p:cNvPr id="10" name="Footer Placeholder 7">
            <a:extLst>
              <a:ext uri="{FF2B5EF4-FFF2-40B4-BE49-F238E27FC236}">
                <a16:creationId xmlns:a16="http://schemas.microsoft.com/office/drawing/2014/main" id="{3A927BE5-2F4C-4EBD-9093-C4ED6E3025B1}"/>
              </a:ext>
            </a:extLst>
          </p:cNvPr>
          <p:cNvSpPr>
            <a:spLocks noGrp="1"/>
          </p:cNvSpPr>
          <p:nvPr>
            <p:ph type="ftr" sz="quarter" idx="11"/>
          </p:nvPr>
        </p:nvSpPr>
        <p:spPr>
          <a:xfrm>
            <a:off x="5224463" y="6356350"/>
            <a:ext cx="1743075" cy="365125"/>
          </a:xfrm>
        </p:spPr>
        <p:txBody>
          <a:bodyPr/>
          <a:lstStyle>
            <a:lvl1pPr>
              <a:defRPr sz="900"/>
            </a:lvl1pPr>
          </a:lstStyle>
          <a:p>
            <a:r>
              <a:rPr lang="en-US"/>
              <a:t>Pitch Deck</a:t>
            </a:r>
          </a:p>
        </p:txBody>
      </p:sp>
      <p:sp>
        <p:nvSpPr>
          <p:cNvPr id="11" name="Slide Number Placeholder 8">
            <a:extLst>
              <a:ext uri="{FF2B5EF4-FFF2-40B4-BE49-F238E27FC236}">
                <a16:creationId xmlns:a16="http://schemas.microsoft.com/office/drawing/2014/main" id="{C4C1336B-CF5E-42FF-80E8-7D33A2D64E17}"/>
              </a:ext>
            </a:extLst>
          </p:cNvPr>
          <p:cNvSpPr>
            <a:spLocks noGrp="1"/>
          </p:cNvSpPr>
          <p:nvPr>
            <p:ph type="sldNum" sz="quarter" idx="12"/>
          </p:nvPr>
        </p:nvSpPr>
        <p:spPr>
          <a:xfrm>
            <a:off x="8610600" y="6356350"/>
            <a:ext cx="2743200" cy="365125"/>
          </a:xfrm>
        </p:spPr>
        <p:txBody>
          <a:bodyPr/>
          <a:lstStyle>
            <a:lvl1pPr>
              <a:defRPr sz="900"/>
            </a:lvl1pPr>
          </a:lstStyle>
          <a:p>
            <a:fld id="{B5CEABB6-07DC-46E8-9B57-56EC44A396E5}" type="slidenum">
              <a:rPr lang="en-US" smtClean="0"/>
              <a:t>‹#›</a:t>
            </a:fld>
            <a:endParaRPr lang="en-US"/>
          </a:p>
        </p:txBody>
      </p:sp>
    </p:spTree>
    <p:extLst>
      <p:ext uri="{BB962C8B-B14F-4D97-AF65-F5344CB8AC3E}">
        <p14:creationId xmlns:p14="http://schemas.microsoft.com/office/powerpoint/2010/main" val="129327841"/>
      </p:ext>
    </p:extLst>
  </p:cSld>
  <p:clrMapOvr>
    <a:masterClrMapping/>
  </p:clrMapOvr>
  <p:hf hdr="0" ftr="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Break">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2571235"/>
            <a:ext cx="4179570" cy="1715531"/>
          </a:xfrm>
        </p:spPr>
        <p:txBody>
          <a:bodyPr anchor="ctr">
            <a:noAutofit/>
          </a:bodyPr>
          <a:lstStyle>
            <a:lvl1pPr algn="l">
              <a:defRPr sz="3600" spc="150" baseline="0">
                <a:solidFill>
                  <a:schemeClr val="tx1">
                    <a:lumMod val="75000"/>
                    <a:lumOff val="25000"/>
                  </a:schemeClr>
                </a:solidFill>
              </a:defRPr>
            </a:lvl1pPr>
          </a:lstStyle>
          <a:p>
            <a:r>
              <a:rPr lang="en-US"/>
              <a:t>CLICK TO EDIT MASTER TITLE STYLE</a:t>
            </a:r>
          </a:p>
        </p:txBody>
      </p:sp>
      <p:pic>
        <p:nvPicPr>
          <p:cNvPr id="5" name="Graphic 4">
            <a:extLst>
              <a:ext uri="{FF2B5EF4-FFF2-40B4-BE49-F238E27FC236}">
                <a16:creationId xmlns:a16="http://schemas.microsoft.com/office/drawing/2014/main" id="{F05D2CCB-CCFC-4A8A-ADA9-C1E4D13B968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828675"/>
            <a:ext cx="5876925" cy="5200650"/>
          </a:xfrm>
          <a:prstGeom prst="rect">
            <a:avLst/>
          </a:prstGeom>
        </p:spPr>
      </p:pic>
    </p:spTree>
    <p:extLst>
      <p:ext uri="{BB962C8B-B14F-4D97-AF65-F5344CB8AC3E}">
        <p14:creationId xmlns:p14="http://schemas.microsoft.com/office/powerpoint/2010/main" val="3228668804"/>
      </p:ext>
    </p:extLst>
  </p:cSld>
  <p:clrMapOvr>
    <a:masterClrMapping/>
  </p:clrMapOvr>
  <p:hf hdr="0" ftr="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AEE644D4-F9A4-4237-BD5C-4B97ABA9337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0"/>
            <a:ext cx="5581650" cy="6858000"/>
          </a:xfrm>
          <a:prstGeom prst="rect">
            <a:avLst/>
          </a:prstGeom>
        </p:spPr>
      </p:pic>
      <p:sp>
        <p:nvSpPr>
          <p:cNvPr id="2" name="Title 1">
            <a:extLst>
              <a:ext uri="{FF2B5EF4-FFF2-40B4-BE49-F238E27FC236}">
                <a16:creationId xmlns:a16="http://schemas.microsoft.com/office/drawing/2014/main" id="{C2FF67A8-55FA-435D-A18C-96D63D22B53E}"/>
              </a:ext>
            </a:extLst>
          </p:cNvPr>
          <p:cNvSpPr>
            <a:spLocks noGrp="1"/>
          </p:cNvSpPr>
          <p:nvPr>
            <p:ph type="title" hasCustomPrompt="1"/>
          </p:nvPr>
        </p:nvSpPr>
        <p:spPr>
          <a:xfrm>
            <a:off x="5920169" y="1152771"/>
            <a:ext cx="5431971" cy="846301"/>
          </a:xfrm>
        </p:spPr>
        <p:txBody>
          <a:bodyPr anchor="t">
            <a:normAutofit/>
          </a:bodyPr>
          <a:lstStyle>
            <a:lvl1pPr>
              <a:defRPr lang="en-US" sz="2800" kern="1200" cap="all" spc="150" baseline="0" dirty="0">
                <a:solidFill>
                  <a:schemeClr val="tx1">
                    <a:lumMod val="75000"/>
                    <a:lumOff val="25000"/>
                  </a:schemeClr>
                </a:solidFill>
                <a:latin typeface="+mj-lt"/>
                <a:ea typeface="+mj-ea"/>
                <a:cs typeface="+mj-cs"/>
              </a:defRPr>
            </a:lvl1pPr>
          </a:lstStyle>
          <a:p>
            <a:r>
              <a:rPr lang="en-US"/>
              <a:t>CLICK TO EDIT MASTER TITLE STYLE</a:t>
            </a:r>
          </a:p>
        </p:txBody>
      </p:sp>
      <p:cxnSp>
        <p:nvCxnSpPr>
          <p:cNvPr id="9" name="Straight Connector 8">
            <a:extLst>
              <a:ext uri="{FF2B5EF4-FFF2-40B4-BE49-F238E27FC236}">
                <a16:creationId xmlns:a16="http://schemas.microsoft.com/office/drawing/2014/main" id="{BDAC7E4E-FE06-4E90-8107-6B543E5515ED}"/>
              </a:ext>
            </a:extLst>
          </p:cNvPr>
          <p:cNvCxnSpPr/>
          <p:nvPr/>
        </p:nvCxnSpPr>
        <p:spPr>
          <a:xfrm flipV="1">
            <a:off x="2209800" y="0"/>
            <a:ext cx="2438400" cy="685800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Text Placeholder 15">
            <a:extLst>
              <a:ext uri="{FF2B5EF4-FFF2-40B4-BE49-F238E27FC236}">
                <a16:creationId xmlns:a16="http://schemas.microsoft.com/office/drawing/2014/main" id="{3864668D-D640-4ABF-BB9A-D60176660F07}"/>
              </a:ext>
            </a:extLst>
          </p:cNvPr>
          <p:cNvSpPr>
            <a:spLocks noGrp="1"/>
          </p:cNvSpPr>
          <p:nvPr>
            <p:ph type="body" sz="quarter" idx="13" hasCustomPrompt="1"/>
          </p:nvPr>
        </p:nvSpPr>
        <p:spPr>
          <a:xfrm>
            <a:off x="5922254" y="2469515"/>
            <a:ext cx="5433204" cy="365125"/>
          </a:xfrm>
        </p:spPr>
        <p:txBody>
          <a:bodyPr>
            <a:normAutofit/>
          </a:bodyPr>
          <a:lstStyle>
            <a:lvl1pPr marL="0" indent="0">
              <a:buNone/>
              <a:defRPr lang="en-US" sz="2000" kern="1200" cap="all"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12" name="Text Placeholder 18">
            <a:extLst>
              <a:ext uri="{FF2B5EF4-FFF2-40B4-BE49-F238E27FC236}">
                <a16:creationId xmlns:a16="http://schemas.microsoft.com/office/drawing/2014/main" id="{2E289D5A-B06B-43D4-A3CA-3B06C4D49FDD}"/>
              </a:ext>
            </a:extLst>
          </p:cNvPr>
          <p:cNvSpPr>
            <a:spLocks noGrp="1"/>
          </p:cNvSpPr>
          <p:nvPr>
            <p:ph type="body" sz="quarter" idx="15" hasCustomPrompt="1"/>
          </p:nvPr>
        </p:nvSpPr>
        <p:spPr>
          <a:xfrm>
            <a:off x="5921828" y="2798940"/>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13" name="Text Placeholder 15">
            <a:extLst>
              <a:ext uri="{FF2B5EF4-FFF2-40B4-BE49-F238E27FC236}">
                <a16:creationId xmlns:a16="http://schemas.microsoft.com/office/drawing/2014/main" id="{1DCC2995-DE17-436D-82AE-6E107865CB79}"/>
              </a:ext>
            </a:extLst>
          </p:cNvPr>
          <p:cNvSpPr>
            <a:spLocks noGrp="1"/>
          </p:cNvSpPr>
          <p:nvPr>
            <p:ph type="body" sz="quarter" idx="23" hasCustomPrompt="1"/>
          </p:nvPr>
        </p:nvSpPr>
        <p:spPr>
          <a:xfrm>
            <a:off x="5922254" y="3569311"/>
            <a:ext cx="5433204" cy="365125"/>
          </a:xfrm>
        </p:spPr>
        <p:txBody>
          <a:bodyPr>
            <a:normAutofit/>
          </a:bodyPr>
          <a:lstStyle>
            <a:lvl1pPr marL="0" indent="0">
              <a:buNone/>
              <a:defRPr lang="en-US" sz="2000" kern="1200" cap="all"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14" name="Text Placeholder 18">
            <a:extLst>
              <a:ext uri="{FF2B5EF4-FFF2-40B4-BE49-F238E27FC236}">
                <a16:creationId xmlns:a16="http://schemas.microsoft.com/office/drawing/2014/main" id="{C7E70A65-1FB1-4F42-854B-8213ED73F792}"/>
              </a:ext>
            </a:extLst>
          </p:cNvPr>
          <p:cNvSpPr>
            <a:spLocks noGrp="1"/>
          </p:cNvSpPr>
          <p:nvPr>
            <p:ph type="body" sz="quarter" idx="24" hasCustomPrompt="1"/>
          </p:nvPr>
        </p:nvSpPr>
        <p:spPr>
          <a:xfrm>
            <a:off x="5921828" y="3898736"/>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15" name="Text Placeholder 15">
            <a:extLst>
              <a:ext uri="{FF2B5EF4-FFF2-40B4-BE49-F238E27FC236}">
                <a16:creationId xmlns:a16="http://schemas.microsoft.com/office/drawing/2014/main" id="{45657994-DC61-4DEB-BB2B-65DFCA997AF1}"/>
              </a:ext>
            </a:extLst>
          </p:cNvPr>
          <p:cNvSpPr>
            <a:spLocks noGrp="1"/>
          </p:cNvSpPr>
          <p:nvPr>
            <p:ph type="body" sz="quarter" idx="25" hasCustomPrompt="1"/>
          </p:nvPr>
        </p:nvSpPr>
        <p:spPr>
          <a:xfrm>
            <a:off x="5922254" y="4669107"/>
            <a:ext cx="5433204" cy="365125"/>
          </a:xfrm>
        </p:spPr>
        <p:txBody>
          <a:bodyPr>
            <a:normAutofit/>
          </a:bodyPr>
          <a:lstStyle>
            <a:lvl1pPr marL="0" indent="0">
              <a:buNone/>
              <a:defRPr lang="en-US" sz="2000" kern="1200" cap="all"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16" name="Text Placeholder 18">
            <a:extLst>
              <a:ext uri="{FF2B5EF4-FFF2-40B4-BE49-F238E27FC236}">
                <a16:creationId xmlns:a16="http://schemas.microsoft.com/office/drawing/2014/main" id="{18397EE2-60CD-47FD-AF8F-83A5324D9D18}"/>
              </a:ext>
            </a:extLst>
          </p:cNvPr>
          <p:cNvSpPr>
            <a:spLocks noGrp="1"/>
          </p:cNvSpPr>
          <p:nvPr>
            <p:ph type="body" sz="quarter" idx="26" hasCustomPrompt="1"/>
          </p:nvPr>
        </p:nvSpPr>
        <p:spPr>
          <a:xfrm>
            <a:off x="5921828" y="4998532"/>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17" name="Date Placeholder 2">
            <a:extLst>
              <a:ext uri="{FF2B5EF4-FFF2-40B4-BE49-F238E27FC236}">
                <a16:creationId xmlns:a16="http://schemas.microsoft.com/office/drawing/2014/main" id="{1E25EFF1-65C7-4F93-8740-46885C6BEA57}"/>
              </a:ext>
            </a:extLst>
          </p:cNvPr>
          <p:cNvSpPr>
            <a:spLocks noGrp="1"/>
          </p:cNvSpPr>
          <p:nvPr>
            <p:ph type="dt" sz="half" idx="20"/>
          </p:nvPr>
        </p:nvSpPr>
        <p:spPr>
          <a:xfrm>
            <a:off x="5919680" y="6356350"/>
            <a:ext cx="947516" cy="365125"/>
          </a:xfrm>
        </p:spPr>
        <p:txBody>
          <a:bodyPr/>
          <a:lstStyle>
            <a:lvl1pPr>
              <a:defRPr sz="900"/>
            </a:lvl1pPr>
          </a:lstStyle>
          <a:p>
            <a:r>
              <a:rPr lang="en-US"/>
              <a:t>20XX</a:t>
            </a:r>
          </a:p>
        </p:txBody>
      </p:sp>
      <p:sp>
        <p:nvSpPr>
          <p:cNvPr id="18" name="Footer Placeholder 3">
            <a:extLst>
              <a:ext uri="{FF2B5EF4-FFF2-40B4-BE49-F238E27FC236}">
                <a16:creationId xmlns:a16="http://schemas.microsoft.com/office/drawing/2014/main" id="{C16D80BF-B599-4FC0-ABD5-98777872FE5F}"/>
              </a:ext>
            </a:extLst>
          </p:cNvPr>
          <p:cNvSpPr>
            <a:spLocks noGrp="1"/>
          </p:cNvSpPr>
          <p:nvPr>
            <p:ph type="ftr" sz="quarter" idx="21"/>
          </p:nvPr>
        </p:nvSpPr>
        <p:spPr>
          <a:xfrm>
            <a:off x="7161955" y="6356350"/>
            <a:ext cx="3243942" cy="365125"/>
          </a:xfrm>
        </p:spPr>
        <p:txBody>
          <a:bodyPr/>
          <a:lstStyle>
            <a:lvl1pPr>
              <a:defRPr sz="900"/>
            </a:lvl1pPr>
          </a:lstStyle>
          <a:p>
            <a:r>
              <a:rPr lang="en-US"/>
              <a:t>Pitch Deck</a:t>
            </a:r>
          </a:p>
        </p:txBody>
      </p:sp>
      <p:sp>
        <p:nvSpPr>
          <p:cNvPr id="19" name="Slide Number Placeholder 4">
            <a:extLst>
              <a:ext uri="{FF2B5EF4-FFF2-40B4-BE49-F238E27FC236}">
                <a16:creationId xmlns:a16="http://schemas.microsoft.com/office/drawing/2014/main" id="{F64421B1-FF90-4939-90BD-8206DE5036D0}"/>
              </a:ext>
            </a:extLst>
          </p:cNvPr>
          <p:cNvSpPr>
            <a:spLocks noGrp="1"/>
          </p:cNvSpPr>
          <p:nvPr>
            <p:ph type="sldNum" sz="quarter" idx="22"/>
          </p:nvPr>
        </p:nvSpPr>
        <p:spPr>
          <a:xfrm>
            <a:off x="10700656" y="6356350"/>
            <a:ext cx="653143" cy="365125"/>
          </a:xfrm>
        </p:spPr>
        <p:txBody>
          <a:bodyPr/>
          <a:lstStyle>
            <a:lvl1pPr>
              <a:defRPr sz="900"/>
            </a:lvl1pPr>
          </a:lstStyle>
          <a:p>
            <a:fld id="{B5CEABB6-07DC-46E8-9B57-56EC44A396E5}" type="slidenum">
              <a:rPr lang="en-US" smtClean="0"/>
              <a:pPr/>
              <a:t>‹#›</a:t>
            </a:fld>
            <a:endParaRPr lang="en-US"/>
          </a:p>
        </p:txBody>
      </p:sp>
    </p:spTree>
    <p:extLst>
      <p:ext uri="{BB962C8B-B14F-4D97-AF65-F5344CB8AC3E}">
        <p14:creationId xmlns:p14="http://schemas.microsoft.com/office/powerpoint/2010/main" val="264798778"/>
      </p:ext>
    </p:extLst>
  </p:cSld>
  <p:clrMapOvr>
    <a:masterClrMapping/>
  </p:clrMapOvr>
  <p:hf hdr="0" ftr="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hree Conten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cap="all"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243104" y="2776936"/>
            <a:ext cx="2882475" cy="823912"/>
          </a:xfrm>
        </p:spPr>
        <p:txBody>
          <a:bodyPr anchor="b">
            <a:noAutofit/>
          </a:bodyPr>
          <a:lstStyle>
            <a:lvl1pPr marL="0" indent="0">
              <a:buNone/>
              <a:defRPr lang="en-US" sz="2000" kern="1200" cap="all"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1243104" y="3834606"/>
            <a:ext cx="2882475" cy="1997867"/>
          </a:xfrm>
        </p:spPr>
        <p:txBody>
          <a:bodyPr>
            <a:normAutofit/>
          </a:bodyPr>
          <a:lstStyle>
            <a:lvl1pPr marL="0" indent="0">
              <a:lnSpc>
                <a:spcPct val="100000"/>
              </a:lnSpc>
              <a:buNone/>
              <a:defRPr sz="1400" spc="50" baseline="0">
                <a:solidFill>
                  <a:schemeClr val="tx1">
                    <a:lumMod val="75000"/>
                    <a:lumOff val="25000"/>
                  </a:schemeClr>
                </a:solidFill>
              </a:defRPr>
            </a:lvl1pPr>
            <a:lvl2pPr marL="457200" indent="0">
              <a:lnSpc>
                <a:spcPct val="100000"/>
              </a:lnSpc>
              <a:buNone/>
              <a:defRPr sz="1400" spc="50" baseline="0">
                <a:solidFill>
                  <a:schemeClr val="tx1">
                    <a:lumMod val="75000"/>
                    <a:lumOff val="25000"/>
                  </a:schemeClr>
                </a:solidFill>
              </a:defRPr>
            </a:lvl2pPr>
            <a:lvl3pPr marL="914400" indent="0">
              <a:lnSpc>
                <a:spcPct val="100000"/>
              </a:lnSpc>
              <a:buNone/>
              <a:defRPr sz="1400" spc="50" baseline="0">
                <a:solidFill>
                  <a:schemeClr val="tx1">
                    <a:lumMod val="75000"/>
                    <a:lumOff val="25000"/>
                  </a:schemeClr>
                </a:solidFill>
              </a:defRPr>
            </a:lvl3pPr>
            <a:lvl4pPr marL="1371600" indent="0">
              <a:lnSpc>
                <a:spcPct val="100000"/>
              </a:lnSpc>
              <a:buNone/>
              <a:defRPr sz="1400" spc="50" baseline="0">
                <a:solidFill>
                  <a:schemeClr val="tx1">
                    <a:lumMod val="75000"/>
                    <a:lumOff val="25000"/>
                  </a:schemeClr>
                </a:solidFill>
              </a:defRPr>
            </a:lvl4pPr>
            <a:lvl5pPr marL="1828800" indent="0">
              <a:lnSpc>
                <a:spcPct val="100000"/>
              </a:lnSpc>
              <a:buNone/>
              <a:defRPr sz="1400" spc="50" baseline="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4647665" y="2776936"/>
            <a:ext cx="2896671" cy="823912"/>
          </a:xfrm>
        </p:spPr>
        <p:txBody>
          <a:bodyPr anchor="b">
            <a:noAutofit/>
          </a:bodyPr>
          <a:lstStyle>
            <a:lvl1pPr marL="0" indent="0">
              <a:buNone/>
              <a:defRPr lang="en-US" sz="2000" kern="1200" cap="all"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4647665" y="3834606"/>
            <a:ext cx="2896671" cy="1997867"/>
          </a:xfrm>
        </p:spPr>
        <p:txBody>
          <a:bodyPr>
            <a:normAutofit/>
          </a:bodyPr>
          <a:lstStyle>
            <a:lvl1pPr marL="0" indent="0">
              <a:lnSpc>
                <a:spcPct val="100000"/>
              </a:lnSpc>
              <a:buNone/>
              <a:defRPr sz="1400" spc="50" baseline="0">
                <a:solidFill>
                  <a:schemeClr val="tx1">
                    <a:lumMod val="75000"/>
                    <a:lumOff val="25000"/>
                  </a:schemeClr>
                </a:solidFill>
              </a:defRPr>
            </a:lvl1pPr>
            <a:lvl2pPr marL="457200" indent="0">
              <a:lnSpc>
                <a:spcPct val="100000"/>
              </a:lnSpc>
              <a:buNone/>
              <a:defRPr sz="1400" spc="50" baseline="0">
                <a:solidFill>
                  <a:schemeClr val="tx1">
                    <a:lumMod val="75000"/>
                    <a:lumOff val="25000"/>
                  </a:schemeClr>
                </a:solidFill>
              </a:defRPr>
            </a:lvl2pPr>
            <a:lvl3pPr marL="914400" indent="0">
              <a:lnSpc>
                <a:spcPct val="100000"/>
              </a:lnSpc>
              <a:buNone/>
              <a:defRPr sz="1400" spc="50" baseline="0">
                <a:solidFill>
                  <a:schemeClr val="tx1">
                    <a:lumMod val="75000"/>
                    <a:lumOff val="25000"/>
                  </a:schemeClr>
                </a:solidFill>
              </a:defRPr>
            </a:lvl3pPr>
            <a:lvl4pPr marL="1371600" indent="0">
              <a:lnSpc>
                <a:spcPct val="100000"/>
              </a:lnSpc>
              <a:buNone/>
              <a:defRPr sz="1400" spc="50" baseline="0">
                <a:solidFill>
                  <a:schemeClr val="tx1">
                    <a:lumMod val="75000"/>
                    <a:lumOff val="25000"/>
                  </a:schemeClr>
                </a:solidFill>
              </a:defRPr>
            </a:lvl4pPr>
            <a:lvl5pPr marL="1828800" indent="0">
              <a:lnSpc>
                <a:spcPct val="100000"/>
              </a:lnSpc>
              <a:buNone/>
              <a:defRPr sz="1400" spc="50" baseline="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2">
            <a:extLst>
              <a:ext uri="{FF2B5EF4-FFF2-40B4-BE49-F238E27FC236}">
                <a16:creationId xmlns:a16="http://schemas.microsoft.com/office/drawing/2014/main" id="{1F60A771-8BBC-4565-AB09-402DA7CB2780}"/>
              </a:ext>
            </a:extLst>
          </p:cNvPr>
          <p:cNvSpPr>
            <a:spLocks noGrp="1"/>
          </p:cNvSpPr>
          <p:nvPr>
            <p:ph type="body" idx="13" hasCustomPrompt="1"/>
          </p:nvPr>
        </p:nvSpPr>
        <p:spPr>
          <a:xfrm>
            <a:off x="8066421" y="2776936"/>
            <a:ext cx="2882475" cy="823912"/>
          </a:xfrm>
        </p:spPr>
        <p:txBody>
          <a:bodyPr anchor="b">
            <a:noAutofit/>
          </a:bodyPr>
          <a:lstStyle>
            <a:lvl1pPr marL="0" indent="0">
              <a:buNone/>
              <a:defRPr lang="en-US" sz="2000" kern="1200" cap="all"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8066421" y="3834606"/>
            <a:ext cx="2882475" cy="1997867"/>
          </a:xfrm>
        </p:spPr>
        <p:txBody>
          <a:bodyPr>
            <a:normAutofit/>
          </a:bodyPr>
          <a:lstStyle>
            <a:lvl1pPr marL="0" indent="0">
              <a:lnSpc>
                <a:spcPct val="100000"/>
              </a:lnSpc>
              <a:buNone/>
              <a:defRPr sz="1400" spc="50" baseline="0">
                <a:solidFill>
                  <a:schemeClr val="tx1">
                    <a:lumMod val="75000"/>
                    <a:lumOff val="25000"/>
                  </a:schemeClr>
                </a:solidFill>
              </a:defRPr>
            </a:lvl1pPr>
            <a:lvl2pPr marL="457200" indent="0">
              <a:lnSpc>
                <a:spcPct val="100000"/>
              </a:lnSpc>
              <a:buNone/>
              <a:defRPr sz="1400" spc="50" baseline="0">
                <a:solidFill>
                  <a:schemeClr val="tx1">
                    <a:lumMod val="75000"/>
                    <a:lumOff val="25000"/>
                  </a:schemeClr>
                </a:solidFill>
              </a:defRPr>
            </a:lvl2pPr>
            <a:lvl3pPr marL="914400" indent="0">
              <a:lnSpc>
                <a:spcPct val="100000"/>
              </a:lnSpc>
              <a:buNone/>
              <a:defRPr sz="1400" spc="50" baseline="0">
                <a:solidFill>
                  <a:schemeClr val="tx1">
                    <a:lumMod val="75000"/>
                    <a:lumOff val="25000"/>
                  </a:schemeClr>
                </a:solidFill>
              </a:defRPr>
            </a:lvl3pPr>
            <a:lvl4pPr marL="1371600" indent="0">
              <a:lnSpc>
                <a:spcPct val="100000"/>
              </a:lnSpc>
              <a:buNone/>
              <a:defRPr sz="1400" spc="50" baseline="0">
                <a:solidFill>
                  <a:schemeClr val="tx1">
                    <a:lumMod val="75000"/>
                    <a:lumOff val="25000"/>
                  </a:schemeClr>
                </a:solidFill>
              </a:defRPr>
            </a:lvl4pPr>
            <a:lvl5pPr marL="1828800" indent="0">
              <a:lnSpc>
                <a:spcPct val="100000"/>
              </a:lnSpc>
              <a:buNone/>
              <a:defRPr sz="1400" spc="50" baseline="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a:p>
        </p:txBody>
      </p:sp>
      <p:cxnSp>
        <p:nvCxnSpPr>
          <p:cNvPr id="16" name="Straight Connector 15">
            <a:extLst>
              <a:ext uri="{FF2B5EF4-FFF2-40B4-BE49-F238E27FC236}">
                <a16:creationId xmlns:a16="http://schemas.microsoft.com/office/drawing/2014/main" id="{463D7850-C2A6-43CE-BBE4-8E81A0A593BF}"/>
              </a:ext>
              <a:ext uri="{C183D7F6-B498-43B3-948B-1728B52AA6E4}">
                <adec:decorative xmlns:adec="http://schemas.microsoft.com/office/drawing/2017/decorative" val="1"/>
              </a:ext>
            </a:extLst>
          </p:cNvPr>
          <p:cNvCxnSpPr>
            <a:cxnSpLocks/>
          </p:cNvCxnSpPr>
          <p:nvPr/>
        </p:nvCxnSpPr>
        <p:spPr>
          <a:xfrm flipH="1">
            <a:off x="0" y="0"/>
            <a:ext cx="1238250" cy="3105150"/>
          </a:xfrm>
          <a:prstGeom prst="line">
            <a:avLst/>
          </a:prstGeom>
          <a:ln w="31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BAD3E03-2E3B-440C-9105-6F9D33006D66}"/>
              </a:ext>
              <a:ext uri="{C183D7F6-B498-43B3-948B-1728B52AA6E4}">
                <adec:decorative xmlns:adec="http://schemas.microsoft.com/office/drawing/2017/decorative" val="1"/>
              </a:ext>
            </a:extLst>
          </p:cNvPr>
          <p:cNvCxnSpPr>
            <a:cxnSpLocks/>
          </p:cNvCxnSpPr>
          <p:nvPr/>
        </p:nvCxnSpPr>
        <p:spPr>
          <a:xfrm flipH="1">
            <a:off x="0" y="0"/>
            <a:ext cx="2238376" cy="247650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3189534"/>
      </p:ext>
    </p:extLst>
  </p:cSld>
  <p:clrMapOvr>
    <a:overrideClrMapping bg1="lt1" tx1="dk1" bg2="lt2" tx2="dk2" accent1="accent1" accent2="accent2" accent3="accent3" accent4="accent4" accent5="accent5" accent6="accent6" hlink="hlink" folHlink="folHlink"/>
  </p:clrMapOvr>
  <p:hf hdr="0" ftr="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4C17E5-24ED-44BC-BA50-02EF903552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33D101-3AF0-4F06-90ED-B83615C36C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AE9FDE-AF95-49F8-A927-35A23C9E65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r>
              <a:rPr lang="en-US"/>
              <a:t>20XX</a:t>
            </a:r>
          </a:p>
        </p:txBody>
      </p:sp>
      <p:sp>
        <p:nvSpPr>
          <p:cNvPr id="5" name="Footer Placeholder 4">
            <a:extLst>
              <a:ext uri="{FF2B5EF4-FFF2-40B4-BE49-F238E27FC236}">
                <a16:creationId xmlns:a16="http://schemas.microsoft.com/office/drawing/2014/main" id="{CC2E900D-8FF9-4E80-860D-89C2D3B4E4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a:t>Pitch Deck</a:t>
            </a:r>
          </a:p>
        </p:txBody>
      </p:sp>
      <p:sp>
        <p:nvSpPr>
          <p:cNvPr id="6" name="Slide Number Placeholder 5">
            <a:extLst>
              <a:ext uri="{FF2B5EF4-FFF2-40B4-BE49-F238E27FC236}">
                <a16:creationId xmlns:a16="http://schemas.microsoft.com/office/drawing/2014/main" id="{F1A66A0C-1415-46A3-A1FF-BE18C70873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5CEABB6-07DC-46E8-9B57-56EC44A396E5}" type="slidenum">
              <a:rPr lang="en-US" smtClean="0"/>
              <a:pPr/>
              <a:t>‹#›</a:t>
            </a:fld>
            <a:endParaRPr lang="en-US"/>
          </a:p>
        </p:txBody>
      </p:sp>
    </p:spTree>
    <p:extLst>
      <p:ext uri="{BB962C8B-B14F-4D97-AF65-F5344CB8AC3E}">
        <p14:creationId xmlns:p14="http://schemas.microsoft.com/office/powerpoint/2010/main" val="1928452137"/>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70" r:id="rId3"/>
    <p:sldLayoutId id="2147483688" r:id="rId4"/>
    <p:sldLayoutId id="2147483694" r:id="rId5"/>
    <p:sldLayoutId id="2147483697" r:id="rId6"/>
    <p:sldLayoutId id="2147483673" r:id="rId7"/>
    <p:sldLayoutId id="2147483676" r:id="rId8"/>
    <p:sldLayoutId id="2147483672" r:id="rId9"/>
    <p:sldLayoutId id="2147483699" r:id="rId10"/>
    <p:sldLayoutId id="2147483671" r:id="rId11"/>
    <p:sldLayoutId id="2147483685" r:id="rId12"/>
    <p:sldLayoutId id="2147483700" r:id="rId13"/>
    <p:sldLayoutId id="2147483701" r:id="rId14"/>
    <p:sldLayoutId id="2147483692" r:id="rId15"/>
    <p:sldLayoutId id="2147483681" r:id="rId16"/>
    <p:sldLayoutId id="2147483674" r:id="rId17"/>
    <p:sldLayoutId id="2147483675" r:id="rId18"/>
    <p:sldLayoutId id="2147483696" r:id="rId19"/>
    <p:sldLayoutId id="2147483677" r:id="rId20"/>
    <p:sldLayoutId id="2147483678" r:id="rId21"/>
  </p:sldLayoutIdLst>
  <p:hf hdr="0" ftr="0"/>
  <p:txStyles>
    <p:titleStyle>
      <a:lvl1pPr algn="l" defTabSz="914400" rtl="0" eaLnBrk="1" latinLnBrk="0" hangingPunct="1">
        <a:lnSpc>
          <a:spcPct val="90000"/>
        </a:lnSpc>
        <a:spcBef>
          <a:spcPct val="0"/>
        </a:spcBef>
        <a:buNone/>
        <a:defRPr sz="4400" kern="1200" cap="all" baseline="0">
          <a:solidFill>
            <a:schemeClr val="tx1">
              <a:lumMod val="75000"/>
              <a:lumOff val="25000"/>
            </a:schemeClr>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hyperlink" Target="https://github.com/Annnnntoney/IBM_Applied-Data-Science-Capstone/blob/main/EDA%20with%20SQL.ipynb" TargetMode="External"/><Relationship Id="rId2" Type="http://schemas.openxmlformats.org/officeDocument/2006/relationships/image" Target="../media/image35.png"/><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hyperlink" Target="https://github.com/Annnnntoney/IBM_Applied-Data-Science-Capstone/blob/main/EDA%20with%20SQL.ipynb" TargetMode="External"/><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hyperlink" Target="https://github.com/Annnnntoney/IBM_Applied-Data-Science-Capstone/blob/main/EDA%20with%20SQL.ipynb" TargetMode="External"/><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hyperlink" Target="https://github.com/Annnnntoney/IBM_Applied-Data-Science-Capstone/blob/main/EDA%20with%20SQL.ipynb" TargetMode="External"/><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hyperlink" Target="https://github.com/Annnnntoney/IBM_Applied-Data-Science-Capstone/blob/main/EDA%20with%20SQL.ipynb" TargetMode="External"/><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hyperlink" Target="https://github.com/Annnnntoney/IBM_Applied-Data-Science-Capstone/blob/main/EDA%20with%20SQL.ipynb" TargetMode="External"/><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3" Type="http://schemas.openxmlformats.org/officeDocument/2006/relationships/hyperlink" Target="https://github.com/Annnnntoney/IBM_Applied-Data-Science-Capstone/blob/main/EDA%20with%20SQL.ipynb" TargetMode="External"/><Relationship Id="rId2" Type="http://schemas.openxmlformats.org/officeDocument/2006/relationships/image" Target="../media/image41.png"/><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hyperlink" Target="https://github.com/Annnnntoney/IBM_Applied-Data-Science-Capstone/blob/main/EDA%20with%20SQL.ipynb" TargetMode="External"/><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hyperlink" Target="https://github.com/Annnnntoney/IBM_Applied-Data-Science-Capstone/blob/main/EDA%20with%20SQL.ipynb" TargetMode="External"/><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6.xml"/></Relationships>
</file>

<file path=ppt/slides/_rels/slide4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hyperlink" Target="https://github.com/Lawrence-Mak/DataScienceCapstone/blob/main/jupyter-labs-spacex-data-collection-api.ipynb" TargetMode="Externa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hyperlink" Target="https://github.com/Lawrence-Mak/DataScienceCapstone/blob/main/jupyter-labs-spacex-data-collection-api.ipynb" TargetMode="Externa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815C6-3AD0-46E6-A74A-1967BD91AF50}"/>
              </a:ext>
            </a:extLst>
          </p:cNvPr>
          <p:cNvSpPr>
            <a:spLocks noGrp="1"/>
          </p:cNvSpPr>
          <p:nvPr>
            <p:ph type="ctrTitle"/>
          </p:nvPr>
        </p:nvSpPr>
        <p:spPr>
          <a:xfrm>
            <a:off x="6416040" y="4434840"/>
            <a:ext cx="4941771" cy="1122202"/>
          </a:xfrm>
        </p:spPr>
        <p:txBody>
          <a:bodyPr/>
          <a:lstStyle/>
          <a:p>
            <a:r>
              <a:rPr lang="en-US"/>
              <a:t>Data science capstone</a:t>
            </a:r>
          </a:p>
        </p:txBody>
      </p:sp>
      <p:sp>
        <p:nvSpPr>
          <p:cNvPr id="3" name="Subtitle 2">
            <a:extLst>
              <a:ext uri="{FF2B5EF4-FFF2-40B4-BE49-F238E27FC236}">
                <a16:creationId xmlns:a16="http://schemas.microsoft.com/office/drawing/2014/main" id="{1901B20D-4C28-4DA3-ABBD-718C22A5E58B}"/>
              </a:ext>
            </a:extLst>
          </p:cNvPr>
          <p:cNvSpPr>
            <a:spLocks noGrp="1"/>
          </p:cNvSpPr>
          <p:nvPr>
            <p:ph type="subTitle" idx="1"/>
          </p:nvPr>
        </p:nvSpPr>
        <p:spPr>
          <a:xfrm>
            <a:off x="6416041" y="5586890"/>
            <a:ext cx="4941770" cy="396660"/>
          </a:xfrm>
        </p:spPr>
        <p:txBody>
          <a:bodyPr vert="horz" lIns="91440" tIns="45720" rIns="91440" bIns="45720" rtlCol="0" anchor="t">
            <a:normAutofit/>
          </a:bodyPr>
          <a:lstStyle/>
          <a:p>
            <a:r>
              <a:rPr lang="en-US"/>
              <a:t>Lawrence Mak</a:t>
            </a:r>
          </a:p>
        </p:txBody>
      </p:sp>
    </p:spTree>
    <p:extLst>
      <p:ext uri="{BB962C8B-B14F-4D97-AF65-F5344CB8AC3E}">
        <p14:creationId xmlns:p14="http://schemas.microsoft.com/office/powerpoint/2010/main" val="16424253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05AF1-623C-4E09-AB5D-8DD0571489F6}"/>
              </a:ext>
            </a:extLst>
          </p:cNvPr>
          <p:cNvSpPr>
            <a:spLocks noGrp="1"/>
          </p:cNvSpPr>
          <p:nvPr>
            <p:ph type="title"/>
          </p:nvPr>
        </p:nvSpPr>
        <p:spPr>
          <a:xfrm>
            <a:off x="5920169" y="489094"/>
            <a:ext cx="5431971" cy="846301"/>
          </a:xfrm>
        </p:spPr>
        <p:txBody>
          <a:bodyPr/>
          <a:lstStyle/>
          <a:p>
            <a:r>
              <a:rPr lang="en-US"/>
              <a:t>Eda with sql</a:t>
            </a:r>
          </a:p>
        </p:txBody>
      </p:sp>
      <p:sp>
        <p:nvSpPr>
          <p:cNvPr id="4" name="Date Placeholder 3">
            <a:extLst>
              <a:ext uri="{FF2B5EF4-FFF2-40B4-BE49-F238E27FC236}">
                <a16:creationId xmlns:a16="http://schemas.microsoft.com/office/drawing/2014/main" id="{7FDC0E0A-2715-4BF9-8659-0ED8629BA242}"/>
              </a:ext>
            </a:extLst>
          </p:cNvPr>
          <p:cNvSpPr>
            <a:spLocks noGrp="1"/>
          </p:cNvSpPr>
          <p:nvPr>
            <p:ph type="dt" sz="half" idx="10"/>
          </p:nvPr>
        </p:nvSpPr>
        <p:spPr>
          <a:xfrm>
            <a:off x="838200" y="6356350"/>
            <a:ext cx="2743200" cy="365125"/>
          </a:xfrm>
        </p:spPr>
        <p:txBody>
          <a:bodyPr/>
          <a:lstStyle/>
          <a:p>
            <a:r>
              <a:rPr lang="en-US"/>
              <a:t>20XX</a:t>
            </a:r>
          </a:p>
        </p:txBody>
      </p:sp>
      <p:sp>
        <p:nvSpPr>
          <p:cNvPr id="34" name="Text Placeholder 7">
            <a:extLst>
              <a:ext uri="{FF2B5EF4-FFF2-40B4-BE49-F238E27FC236}">
                <a16:creationId xmlns:a16="http://schemas.microsoft.com/office/drawing/2014/main" id="{3706FC8F-58C8-EFB9-2C31-47821F2B276E}"/>
              </a:ext>
            </a:extLst>
          </p:cNvPr>
          <p:cNvSpPr txBox="1">
            <a:spLocks/>
          </p:cNvSpPr>
          <p:nvPr/>
        </p:nvSpPr>
        <p:spPr>
          <a:xfrm>
            <a:off x="5864786" y="1176999"/>
            <a:ext cx="5539095" cy="4550454"/>
          </a:xfrm>
          <a:prstGeom prst="rect">
            <a:avLst/>
          </a:prstGeom>
        </p:spPr>
        <p:txBody>
          <a:bodyPr lIns="91440" tIns="45720" rIns="91440" bIns="4572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1450" indent="-171450">
              <a:buFont typeface="Arial"/>
              <a:buChar char="•"/>
            </a:pPr>
            <a:r>
              <a:rPr lang="en-US" sz="1200">
                <a:ea typeface="+mn-lt"/>
                <a:cs typeface="+mn-lt"/>
              </a:rPr>
              <a:t>Displayed the names of the unique launch sites in the space mission</a:t>
            </a:r>
          </a:p>
          <a:p>
            <a:pPr marL="171450" indent="-171450">
              <a:buFont typeface="Arial"/>
              <a:buChar char="•"/>
            </a:pPr>
            <a:endParaRPr lang="en-US" sz="1200">
              <a:ea typeface="+mn-lt"/>
              <a:cs typeface="+mn-lt"/>
            </a:endParaRPr>
          </a:p>
          <a:p>
            <a:pPr marL="171450" indent="-171450">
              <a:buFont typeface="Arial"/>
              <a:buChar char="•"/>
            </a:pPr>
            <a:r>
              <a:rPr lang="en-US" sz="1200">
                <a:ea typeface="+mn-lt"/>
                <a:cs typeface="+mn-lt"/>
              </a:rPr>
              <a:t>Displayed 5 records where launch sites begin with the string 'CCA'</a:t>
            </a:r>
            <a:endParaRPr lang="en-US" sz="1200"/>
          </a:p>
          <a:p>
            <a:pPr marL="171450" indent="-171450">
              <a:buFont typeface="Arial"/>
              <a:buChar char="•"/>
            </a:pPr>
            <a:endParaRPr lang="en-US" sz="1200">
              <a:ea typeface="+mn-lt"/>
              <a:cs typeface="+mn-lt"/>
            </a:endParaRPr>
          </a:p>
          <a:p>
            <a:pPr marL="171450" indent="-171450">
              <a:buFont typeface="Arial"/>
              <a:buChar char="•"/>
            </a:pPr>
            <a:r>
              <a:rPr lang="en-US" sz="1200">
                <a:ea typeface="+mn-lt"/>
                <a:cs typeface="+mn-lt"/>
              </a:rPr>
              <a:t>Displayed the total payload mass carried by boosters launched by NASA (CRS)</a:t>
            </a:r>
            <a:endParaRPr lang="en-US" sz="1200"/>
          </a:p>
          <a:p>
            <a:pPr marL="171450" indent="-171450">
              <a:buFont typeface="Arial"/>
              <a:buChar char="•"/>
            </a:pPr>
            <a:endParaRPr lang="en-US" sz="1200">
              <a:ea typeface="+mn-lt"/>
              <a:cs typeface="+mn-lt"/>
            </a:endParaRPr>
          </a:p>
          <a:p>
            <a:pPr marL="171450" indent="-171450">
              <a:buFont typeface="Arial"/>
              <a:buChar char="•"/>
            </a:pPr>
            <a:r>
              <a:rPr lang="en-US" sz="1200">
                <a:ea typeface="+mn-lt"/>
                <a:cs typeface="+mn-lt"/>
              </a:rPr>
              <a:t>Displayed average payload mass carried by booster version F9v1.1</a:t>
            </a:r>
            <a:endParaRPr lang="en-US" sz="1200"/>
          </a:p>
          <a:p>
            <a:pPr marL="171450" indent="-171450">
              <a:buFont typeface="Arial"/>
              <a:buChar char="•"/>
            </a:pPr>
            <a:endParaRPr lang="en-US" sz="1200">
              <a:ea typeface="+mn-lt"/>
              <a:cs typeface="+mn-lt"/>
            </a:endParaRPr>
          </a:p>
          <a:p>
            <a:pPr marL="171450" indent="-171450">
              <a:buFont typeface="Arial"/>
              <a:buChar char="•"/>
            </a:pPr>
            <a:r>
              <a:rPr lang="en-US" sz="1200">
                <a:ea typeface="+mn-lt"/>
                <a:cs typeface="+mn-lt"/>
              </a:rPr>
              <a:t>Listed the date when the first successful landing outcome in ground pad was achieved</a:t>
            </a:r>
            <a:endParaRPr lang="en-US" sz="1200"/>
          </a:p>
          <a:p>
            <a:pPr marL="171450" indent="-171450">
              <a:buFont typeface="Arial"/>
              <a:buChar char="•"/>
            </a:pPr>
            <a:endParaRPr lang="en-US" sz="1200">
              <a:ea typeface="+mn-lt"/>
              <a:cs typeface="+mn-lt"/>
            </a:endParaRPr>
          </a:p>
          <a:p>
            <a:pPr marL="171450" indent="-171450">
              <a:buFont typeface="Arial"/>
              <a:buChar char="•"/>
            </a:pPr>
            <a:r>
              <a:rPr lang="en-US" sz="1200">
                <a:ea typeface="+mn-lt"/>
                <a:cs typeface="+mn-lt"/>
              </a:rPr>
              <a:t>Listed the names of the boosters which have success in </a:t>
            </a:r>
            <a:r>
              <a:rPr lang="en-US" sz="1200" err="1">
                <a:ea typeface="+mn-lt"/>
                <a:cs typeface="+mn-lt"/>
              </a:rPr>
              <a:t>droneship</a:t>
            </a:r>
            <a:r>
              <a:rPr lang="en-US" sz="1200">
                <a:ea typeface="+mn-lt"/>
                <a:cs typeface="+mn-lt"/>
              </a:rPr>
              <a:t> and have payload mass greater than 4000 but less than 6000</a:t>
            </a:r>
            <a:endParaRPr lang="en-US" sz="1200"/>
          </a:p>
          <a:p>
            <a:pPr marL="171450" indent="-171450">
              <a:buFont typeface="Arial"/>
              <a:buChar char="•"/>
            </a:pPr>
            <a:endParaRPr lang="en-US" sz="1200">
              <a:ea typeface="+mn-lt"/>
              <a:cs typeface="+mn-lt"/>
            </a:endParaRPr>
          </a:p>
          <a:p>
            <a:pPr marL="171450" indent="-171450">
              <a:buFont typeface="Arial"/>
              <a:buChar char="•"/>
            </a:pPr>
            <a:r>
              <a:rPr lang="en-US" sz="1200">
                <a:ea typeface="+mn-lt"/>
                <a:cs typeface="+mn-lt"/>
              </a:rPr>
              <a:t>Listed the total number of successful and failure mission outcomes</a:t>
            </a:r>
            <a:endParaRPr lang="en-US" sz="1200"/>
          </a:p>
          <a:p>
            <a:pPr marL="171450" indent="-171450">
              <a:buFont typeface="Arial"/>
              <a:buChar char="•"/>
            </a:pPr>
            <a:endParaRPr lang="en-US" sz="1200">
              <a:ea typeface="+mn-lt"/>
              <a:cs typeface="+mn-lt"/>
            </a:endParaRPr>
          </a:p>
          <a:p>
            <a:pPr marL="171450" indent="-171450">
              <a:buFont typeface="Arial"/>
              <a:buChar char="•"/>
            </a:pPr>
            <a:r>
              <a:rPr lang="en-US" sz="1200">
                <a:ea typeface="+mn-lt"/>
                <a:cs typeface="+mn-lt"/>
              </a:rPr>
              <a:t>Listed the names of the booster versions which have carried the maximum payload mass</a:t>
            </a:r>
            <a:endParaRPr lang="en-US" sz="1200"/>
          </a:p>
          <a:p>
            <a:pPr marL="171450" indent="-171450">
              <a:buFont typeface="Arial"/>
              <a:buChar char="•"/>
            </a:pPr>
            <a:endParaRPr lang="en-US" sz="1200">
              <a:ea typeface="+mn-lt"/>
              <a:cs typeface="+mn-lt"/>
            </a:endParaRPr>
          </a:p>
          <a:p>
            <a:pPr marL="171450" indent="-171450">
              <a:buFont typeface="Arial"/>
              <a:buChar char="•"/>
            </a:pPr>
            <a:r>
              <a:rPr lang="en-US" sz="1200">
                <a:ea typeface="+mn-lt"/>
                <a:cs typeface="+mn-lt"/>
              </a:rPr>
              <a:t>Listed the failed landing outcomes in </a:t>
            </a:r>
            <a:r>
              <a:rPr lang="en-US" sz="1200" err="1">
                <a:ea typeface="+mn-lt"/>
                <a:cs typeface="+mn-lt"/>
              </a:rPr>
              <a:t>droneship</a:t>
            </a:r>
            <a:r>
              <a:rPr lang="en-US" sz="1200">
                <a:ea typeface="+mn-lt"/>
                <a:cs typeface="+mn-lt"/>
              </a:rPr>
              <a:t>, their booster versions, and launch site names for the months in year 2015</a:t>
            </a:r>
            <a:endParaRPr lang="en-US" sz="1200"/>
          </a:p>
          <a:p>
            <a:pPr marL="171450" indent="-171450">
              <a:buFont typeface="Arial"/>
              <a:buChar char="•"/>
            </a:pPr>
            <a:endParaRPr lang="en-US" sz="1200">
              <a:ea typeface="+mn-lt"/>
              <a:cs typeface="+mn-lt"/>
            </a:endParaRPr>
          </a:p>
          <a:p>
            <a:pPr marL="171450" indent="-171450">
              <a:buFont typeface="Arial"/>
              <a:buChar char="•"/>
            </a:pPr>
            <a:r>
              <a:rPr lang="en-US" sz="1200">
                <a:ea typeface="+mn-lt"/>
                <a:cs typeface="+mn-lt"/>
              </a:rPr>
              <a:t>Ranked the count of landing outcomes (such as failure (</a:t>
            </a:r>
            <a:r>
              <a:rPr lang="en-US" sz="1200" err="1">
                <a:ea typeface="+mn-lt"/>
                <a:cs typeface="+mn-lt"/>
              </a:rPr>
              <a:t>droneship</a:t>
            </a:r>
            <a:r>
              <a:rPr lang="en-US" sz="1200">
                <a:ea typeface="+mn-lt"/>
                <a:cs typeface="+mn-lt"/>
              </a:rPr>
              <a:t>) or success (</a:t>
            </a:r>
            <a:r>
              <a:rPr lang="en-US" sz="1200" err="1">
                <a:ea typeface="+mn-lt"/>
                <a:cs typeface="+mn-lt"/>
              </a:rPr>
              <a:t>groundpad</a:t>
            </a:r>
            <a:r>
              <a:rPr lang="en-US" sz="1200">
                <a:ea typeface="+mn-lt"/>
                <a:cs typeface="+mn-lt"/>
              </a:rPr>
              <a:t>)) between the date 2010-06-04 and 2017-03-20 in descending order</a:t>
            </a:r>
            <a:endParaRPr lang="en-US" sz="1200"/>
          </a:p>
          <a:p>
            <a:pPr marL="285750" indent="-285750">
              <a:buFont typeface="Arial"/>
              <a:buChar char="•"/>
            </a:pPr>
            <a:endParaRPr lang="en-US" sz="1200"/>
          </a:p>
        </p:txBody>
      </p:sp>
      <p:sp>
        <p:nvSpPr>
          <p:cNvPr id="3" name="Slide Number Placeholder 2">
            <a:extLst>
              <a:ext uri="{FF2B5EF4-FFF2-40B4-BE49-F238E27FC236}">
                <a16:creationId xmlns:a16="http://schemas.microsoft.com/office/drawing/2014/main" id="{CF2CEE62-2976-C3BA-E6E4-4AD84A5D616A}"/>
              </a:ext>
            </a:extLst>
          </p:cNvPr>
          <p:cNvSpPr>
            <a:spLocks noGrp="1"/>
          </p:cNvSpPr>
          <p:nvPr>
            <p:ph type="sldNum" sz="quarter" idx="12"/>
          </p:nvPr>
        </p:nvSpPr>
        <p:spPr/>
        <p:txBody>
          <a:bodyPr/>
          <a:lstStyle/>
          <a:p>
            <a:fld id="{B5CEABB6-07DC-46E8-9B57-56EC44A396E5}" type="slidenum">
              <a:rPr lang="en-US" smtClean="0"/>
              <a:t>10</a:t>
            </a:fld>
            <a:endParaRPr lang="en-US"/>
          </a:p>
        </p:txBody>
      </p:sp>
    </p:spTree>
    <p:extLst>
      <p:ext uri="{BB962C8B-B14F-4D97-AF65-F5344CB8AC3E}">
        <p14:creationId xmlns:p14="http://schemas.microsoft.com/office/powerpoint/2010/main" val="14721061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E54ABB-4929-4810-950B-2DAEA0A5BAB4}"/>
              </a:ext>
            </a:extLst>
          </p:cNvPr>
          <p:cNvSpPr>
            <a:spLocks noGrp="1"/>
          </p:cNvSpPr>
          <p:nvPr>
            <p:ph type="title"/>
          </p:nvPr>
        </p:nvSpPr>
        <p:spPr>
          <a:xfrm>
            <a:off x="1885156" y="265371"/>
            <a:ext cx="8421688" cy="1325563"/>
          </a:xfrm>
        </p:spPr>
        <p:txBody>
          <a:bodyPr/>
          <a:lstStyle/>
          <a:p>
            <a:r>
              <a:rPr lang="en-US"/>
              <a:t>Interactive map with folium</a:t>
            </a:r>
          </a:p>
        </p:txBody>
      </p:sp>
      <p:sp>
        <p:nvSpPr>
          <p:cNvPr id="9" name="Date Placeholder 8">
            <a:extLst>
              <a:ext uri="{FF2B5EF4-FFF2-40B4-BE49-F238E27FC236}">
                <a16:creationId xmlns:a16="http://schemas.microsoft.com/office/drawing/2014/main" id="{7B78F7A0-88C5-4940-B21C-099F472F39F9}"/>
              </a:ext>
            </a:extLst>
          </p:cNvPr>
          <p:cNvSpPr>
            <a:spLocks noGrp="1"/>
          </p:cNvSpPr>
          <p:nvPr>
            <p:ph type="dt" sz="half" idx="10"/>
          </p:nvPr>
        </p:nvSpPr>
        <p:spPr>
          <a:xfrm>
            <a:off x="838200" y="6356350"/>
            <a:ext cx="2743200" cy="365125"/>
          </a:xfrm>
        </p:spPr>
        <p:txBody>
          <a:bodyPr/>
          <a:lstStyle/>
          <a:p>
            <a:r>
              <a:rPr lang="en-US"/>
              <a:t>20XX</a:t>
            </a:r>
          </a:p>
        </p:txBody>
      </p:sp>
      <p:sp>
        <p:nvSpPr>
          <p:cNvPr id="13" name="Slide Number Placeholder 12">
            <a:extLst>
              <a:ext uri="{FF2B5EF4-FFF2-40B4-BE49-F238E27FC236}">
                <a16:creationId xmlns:a16="http://schemas.microsoft.com/office/drawing/2014/main" id="{47CD7AC2-91B9-3A24-578B-DB1D82C1FD19}"/>
              </a:ext>
            </a:extLst>
          </p:cNvPr>
          <p:cNvSpPr>
            <a:spLocks noGrp="1"/>
          </p:cNvSpPr>
          <p:nvPr>
            <p:ph type="sldNum" sz="quarter" idx="12"/>
          </p:nvPr>
        </p:nvSpPr>
        <p:spPr/>
        <p:txBody>
          <a:bodyPr/>
          <a:lstStyle/>
          <a:p>
            <a:fld id="{B5CEABB6-07DC-46E8-9B57-56EC44A396E5}" type="slidenum">
              <a:rPr lang="en-US" smtClean="0"/>
              <a:t>11</a:t>
            </a:fld>
            <a:endParaRPr lang="en-US"/>
          </a:p>
        </p:txBody>
      </p:sp>
      <p:sp>
        <p:nvSpPr>
          <p:cNvPr id="19" name="Text Placeholder 7">
            <a:extLst>
              <a:ext uri="{FF2B5EF4-FFF2-40B4-BE49-F238E27FC236}">
                <a16:creationId xmlns:a16="http://schemas.microsoft.com/office/drawing/2014/main" id="{44ABED04-83D5-6D0C-0DFF-600B3EEAFF34}"/>
              </a:ext>
            </a:extLst>
          </p:cNvPr>
          <p:cNvSpPr txBox="1">
            <a:spLocks/>
          </p:cNvSpPr>
          <p:nvPr/>
        </p:nvSpPr>
        <p:spPr>
          <a:xfrm>
            <a:off x="917932" y="2037323"/>
            <a:ext cx="5539095" cy="3837616"/>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a:solidFill>
                  <a:schemeClr val="tx1"/>
                </a:solidFill>
                <a:ea typeface="+mn-lt"/>
                <a:cs typeface="+mn-lt"/>
              </a:rPr>
              <a:t>All launch sites were marked, and map objects like markers, circles, and lines were added to indicate launch success or failure for each site on the folium map.</a:t>
            </a:r>
            <a:endParaRPr lang="en-US" sz="1600">
              <a:solidFill>
                <a:schemeClr val="tx1"/>
              </a:solidFill>
            </a:endParaRPr>
          </a:p>
          <a:p>
            <a:r>
              <a:rPr lang="en-US" sz="1600">
                <a:solidFill>
                  <a:schemeClr val="tx1"/>
                </a:solidFill>
                <a:ea typeface="+mn-lt"/>
                <a:cs typeface="+mn-lt"/>
              </a:rPr>
              <a:t>Launch outcomes (failure or success) were assigned to class 0 and 1, with 0 denoting failure and 1 denoting success.</a:t>
            </a:r>
            <a:endParaRPr lang="en-US" sz="1600">
              <a:solidFill>
                <a:schemeClr val="tx1"/>
              </a:solidFill>
            </a:endParaRPr>
          </a:p>
          <a:p>
            <a:r>
              <a:rPr lang="en-US" sz="1600">
                <a:solidFill>
                  <a:schemeClr val="tx1"/>
                </a:solidFill>
                <a:ea typeface="+mn-lt"/>
                <a:cs typeface="+mn-lt"/>
              </a:rPr>
              <a:t>Utilizing color-labeled marker clusters, launch sites with relatively high success rates were identified.</a:t>
            </a:r>
            <a:endParaRPr lang="en-US" sz="1600">
              <a:solidFill>
                <a:schemeClr val="tx1"/>
              </a:solidFill>
            </a:endParaRPr>
          </a:p>
          <a:p>
            <a:r>
              <a:rPr lang="en-US" sz="1600">
                <a:solidFill>
                  <a:schemeClr val="tx1"/>
                </a:solidFill>
                <a:ea typeface="+mn-lt"/>
                <a:cs typeface="+mn-lt"/>
              </a:rPr>
              <a:t>Distances between launch sites and nearby features were calculated to address questions such as:</a:t>
            </a:r>
            <a:endParaRPr lang="en-US" sz="1600">
              <a:solidFill>
                <a:schemeClr val="tx1"/>
              </a:solidFill>
            </a:endParaRPr>
          </a:p>
          <a:p>
            <a:pPr lvl="1"/>
            <a:r>
              <a:rPr lang="en-US" sz="1600">
                <a:solidFill>
                  <a:schemeClr val="tx1"/>
                </a:solidFill>
                <a:ea typeface="+mn-lt"/>
                <a:cs typeface="+mn-lt"/>
              </a:rPr>
              <a:t>Proximity to railways, highways, and coastlines.</a:t>
            </a:r>
            <a:endParaRPr lang="en-US" sz="1600">
              <a:solidFill>
                <a:schemeClr val="tx1"/>
              </a:solidFill>
            </a:endParaRPr>
          </a:p>
          <a:p>
            <a:pPr lvl="1"/>
            <a:r>
              <a:rPr lang="en-US" sz="1600">
                <a:solidFill>
                  <a:schemeClr val="tx1"/>
                </a:solidFill>
                <a:ea typeface="+mn-lt"/>
                <a:cs typeface="+mn-lt"/>
              </a:rPr>
              <a:t>Distance maintained from cities.</a:t>
            </a:r>
            <a:endParaRPr lang="en-US" sz="1600">
              <a:solidFill>
                <a:schemeClr val="tx1"/>
              </a:solidFill>
            </a:endParaRPr>
          </a:p>
          <a:p>
            <a:pPr marL="0" indent="0">
              <a:buNone/>
            </a:pPr>
            <a:endParaRPr lang="en-US" sz="1600"/>
          </a:p>
        </p:txBody>
      </p:sp>
      <p:sp>
        <p:nvSpPr>
          <p:cNvPr id="24" name="Text Placeholder 3">
            <a:extLst>
              <a:ext uri="{FF2B5EF4-FFF2-40B4-BE49-F238E27FC236}">
                <a16:creationId xmlns:a16="http://schemas.microsoft.com/office/drawing/2014/main" id="{A112B089-A8F9-45B1-BE6E-EAC10163F082}"/>
              </a:ext>
            </a:extLst>
          </p:cNvPr>
          <p:cNvSpPr>
            <a:spLocks noGrp="1"/>
          </p:cNvSpPr>
          <p:nvPr/>
        </p:nvSpPr>
        <p:spPr>
          <a:xfrm>
            <a:off x="7351394" y="1732259"/>
            <a:ext cx="2882475" cy="823912"/>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lang="en-US" sz="2000" kern="1200" cap="all" spc="150" baseline="0" dirty="0" smtClean="0">
                <a:solidFill>
                  <a:schemeClr val="tx1">
                    <a:lumMod val="75000"/>
                    <a:lumOff val="25000"/>
                  </a:schemeClr>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lumMod val="75000"/>
                    <a:lumOff val="2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lumMod val="75000"/>
                    <a:lumOff val="2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lumMod val="75000"/>
                    <a:lumOff val="2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lumMod val="75000"/>
                    <a:lumOff val="2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ctr"/>
            <a:r>
              <a:rPr lang="en-US"/>
              <a:t>All launch sites on a map</a:t>
            </a:r>
          </a:p>
        </p:txBody>
      </p:sp>
      <p:pic>
        <p:nvPicPr>
          <p:cNvPr id="25" name="Content Placeholder 19" descr="A map of the united states&#10;&#10;Description automatically generated">
            <a:extLst>
              <a:ext uri="{FF2B5EF4-FFF2-40B4-BE49-F238E27FC236}">
                <a16:creationId xmlns:a16="http://schemas.microsoft.com/office/drawing/2014/main" id="{6B9B2155-D385-1DB2-4921-89FBFB9EA26B}"/>
              </a:ext>
            </a:extLst>
          </p:cNvPr>
          <p:cNvPicPr>
            <a:picLocks noGrp="1" noChangeAspect="1"/>
          </p:cNvPicPr>
          <p:nvPr/>
        </p:nvPicPr>
        <p:blipFill>
          <a:blip r:embed="rId2"/>
          <a:stretch>
            <a:fillRect/>
          </a:stretch>
        </p:blipFill>
        <p:spPr>
          <a:xfrm>
            <a:off x="6797643" y="2878039"/>
            <a:ext cx="4104969" cy="2694259"/>
          </a:xfrm>
          <a:prstGeom prst="rect">
            <a:avLst/>
          </a:prstGeom>
        </p:spPr>
      </p:pic>
    </p:spTree>
    <p:extLst>
      <p:ext uri="{BB962C8B-B14F-4D97-AF65-F5344CB8AC3E}">
        <p14:creationId xmlns:p14="http://schemas.microsoft.com/office/powerpoint/2010/main" val="36124159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E54ABB-4929-4810-950B-2DAEA0A5BAB4}"/>
              </a:ext>
            </a:extLst>
          </p:cNvPr>
          <p:cNvSpPr>
            <a:spLocks noGrp="1"/>
          </p:cNvSpPr>
          <p:nvPr>
            <p:ph type="title"/>
          </p:nvPr>
        </p:nvSpPr>
        <p:spPr>
          <a:xfrm>
            <a:off x="1885156" y="1015648"/>
            <a:ext cx="8421688" cy="1325563"/>
          </a:xfrm>
        </p:spPr>
        <p:txBody>
          <a:bodyPr/>
          <a:lstStyle/>
          <a:p>
            <a:r>
              <a:rPr lang="en-US"/>
              <a:t>Building a dashboard with plotly</a:t>
            </a:r>
          </a:p>
        </p:txBody>
      </p:sp>
      <p:sp>
        <p:nvSpPr>
          <p:cNvPr id="9" name="Date Placeholder 8">
            <a:extLst>
              <a:ext uri="{FF2B5EF4-FFF2-40B4-BE49-F238E27FC236}">
                <a16:creationId xmlns:a16="http://schemas.microsoft.com/office/drawing/2014/main" id="{7B78F7A0-88C5-4940-B21C-099F472F39F9}"/>
              </a:ext>
            </a:extLst>
          </p:cNvPr>
          <p:cNvSpPr>
            <a:spLocks noGrp="1"/>
          </p:cNvSpPr>
          <p:nvPr>
            <p:ph type="dt" sz="half" idx="10"/>
          </p:nvPr>
        </p:nvSpPr>
        <p:spPr>
          <a:xfrm>
            <a:off x="838200" y="6356350"/>
            <a:ext cx="2743200" cy="365125"/>
          </a:xfrm>
        </p:spPr>
        <p:txBody>
          <a:bodyPr/>
          <a:lstStyle/>
          <a:p>
            <a:r>
              <a:rPr lang="en-US"/>
              <a:t>20XX</a:t>
            </a:r>
          </a:p>
        </p:txBody>
      </p:sp>
      <p:sp>
        <p:nvSpPr>
          <p:cNvPr id="13" name="Slide Number Placeholder 12">
            <a:extLst>
              <a:ext uri="{FF2B5EF4-FFF2-40B4-BE49-F238E27FC236}">
                <a16:creationId xmlns:a16="http://schemas.microsoft.com/office/drawing/2014/main" id="{47CD7AC2-91B9-3A24-578B-DB1D82C1FD19}"/>
              </a:ext>
            </a:extLst>
          </p:cNvPr>
          <p:cNvSpPr>
            <a:spLocks noGrp="1"/>
          </p:cNvSpPr>
          <p:nvPr>
            <p:ph type="sldNum" sz="quarter" idx="12"/>
          </p:nvPr>
        </p:nvSpPr>
        <p:spPr/>
        <p:txBody>
          <a:bodyPr/>
          <a:lstStyle/>
          <a:p>
            <a:fld id="{B5CEABB6-07DC-46E8-9B57-56EC44A396E5}" type="slidenum">
              <a:rPr lang="en-US" smtClean="0"/>
              <a:t>12</a:t>
            </a:fld>
            <a:endParaRPr lang="en-US"/>
          </a:p>
        </p:txBody>
      </p:sp>
      <p:sp>
        <p:nvSpPr>
          <p:cNvPr id="19" name="Text Placeholder 7">
            <a:extLst>
              <a:ext uri="{FF2B5EF4-FFF2-40B4-BE49-F238E27FC236}">
                <a16:creationId xmlns:a16="http://schemas.microsoft.com/office/drawing/2014/main" id="{44ABED04-83D5-6D0C-0DFF-600B3EEAFF34}"/>
              </a:ext>
            </a:extLst>
          </p:cNvPr>
          <p:cNvSpPr txBox="1">
            <a:spLocks/>
          </p:cNvSpPr>
          <p:nvPr/>
        </p:nvSpPr>
        <p:spPr>
          <a:xfrm>
            <a:off x="2629501" y="2295231"/>
            <a:ext cx="8915341" cy="3837616"/>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a:solidFill>
                  <a:schemeClr val="tx1"/>
                </a:solidFill>
                <a:ea typeface="+mn-lt"/>
                <a:cs typeface="+mn-lt"/>
              </a:rPr>
              <a:t>Launch Sites Dropdown List:</a:t>
            </a:r>
          </a:p>
          <a:p>
            <a:pPr lvl="1"/>
            <a:r>
              <a:rPr lang="en-US" sz="1400">
                <a:solidFill>
                  <a:schemeClr val="tx1"/>
                </a:solidFill>
                <a:ea typeface="+mn-lt"/>
                <a:cs typeface="+mn-lt"/>
              </a:rPr>
              <a:t>A dropdown list has been added to enable selection of launch sites.</a:t>
            </a:r>
          </a:p>
          <a:p>
            <a:r>
              <a:rPr lang="en-US" sz="1800">
                <a:solidFill>
                  <a:schemeClr val="tx1"/>
                </a:solidFill>
                <a:ea typeface="+mn-lt"/>
                <a:cs typeface="+mn-lt"/>
              </a:rPr>
              <a:t>Pie Chart Showing Success Launches (All Sites/Certain Site):</a:t>
            </a:r>
            <a:endParaRPr lang="en-US" sz="1800">
              <a:solidFill>
                <a:schemeClr val="tx1"/>
              </a:solidFill>
            </a:endParaRPr>
          </a:p>
          <a:p>
            <a:pPr lvl="1"/>
            <a:r>
              <a:rPr lang="en-US" sz="1400">
                <a:solidFill>
                  <a:schemeClr val="tx1"/>
                </a:solidFill>
                <a:ea typeface="+mn-lt"/>
                <a:cs typeface="+mn-lt"/>
              </a:rPr>
              <a:t>A pie chart has been included to display the total count of successful launches for all sites and the success versus failed counts for the selected site, if a specific launch site was chosen.</a:t>
            </a:r>
          </a:p>
          <a:p>
            <a:r>
              <a:rPr lang="en-US" sz="1800">
                <a:solidFill>
                  <a:schemeClr val="tx1"/>
                </a:solidFill>
                <a:ea typeface="+mn-lt"/>
                <a:cs typeface="+mn-lt"/>
              </a:rPr>
              <a:t>Slider of Payload Mass Range:</a:t>
            </a:r>
            <a:endParaRPr lang="en-US" sz="1800">
              <a:solidFill>
                <a:schemeClr val="tx1"/>
              </a:solidFill>
            </a:endParaRPr>
          </a:p>
          <a:p>
            <a:pPr lvl="1"/>
            <a:r>
              <a:rPr lang="en-US" sz="1400">
                <a:solidFill>
                  <a:schemeClr val="tx1"/>
                </a:solidFill>
                <a:ea typeface="+mn-lt"/>
                <a:cs typeface="+mn-lt"/>
              </a:rPr>
              <a:t>A slider has been implemented to select the payload range.</a:t>
            </a:r>
            <a:endParaRPr lang="en-US" sz="1400">
              <a:solidFill>
                <a:schemeClr val="tx1"/>
              </a:solidFill>
            </a:endParaRPr>
          </a:p>
          <a:p>
            <a:r>
              <a:rPr lang="en-US" sz="1800">
                <a:solidFill>
                  <a:schemeClr val="tx1"/>
                </a:solidFill>
                <a:ea typeface="+mn-lt"/>
                <a:cs typeface="+mn-lt"/>
              </a:rPr>
              <a:t>Scatter Chart of Payload Mass vs. Success Rate for the Different Booster Versions:</a:t>
            </a:r>
          </a:p>
          <a:p>
            <a:pPr lvl="1"/>
            <a:r>
              <a:rPr lang="en-US" sz="1400">
                <a:solidFill>
                  <a:schemeClr val="tx1"/>
                </a:solidFill>
                <a:ea typeface="+mn-lt"/>
                <a:cs typeface="+mn-lt"/>
              </a:rPr>
              <a:t>A scatter chart has been added to illustrate the correlation between payload and launch success for various booster versions.</a:t>
            </a:r>
          </a:p>
          <a:p>
            <a:endParaRPr lang="en-US" sz="1800">
              <a:solidFill>
                <a:schemeClr val="tx1"/>
              </a:solidFill>
            </a:endParaRPr>
          </a:p>
          <a:p>
            <a:pPr marL="0" indent="0">
              <a:buNone/>
            </a:pPr>
            <a:endParaRPr lang="en-US" sz="1800">
              <a:solidFill>
                <a:schemeClr val="tx1"/>
              </a:solidFill>
            </a:endParaRPr>
          </a:p>
        </p:txBody>
      </p:sp>
    </p:spTree>
    <p:extLst>
      <p:ext uri="{BB962C8B-B14F-4D97-AF65-F5344CB8AC3E}">
        <p14:creationId xmlns:p14="http://schemas.microsoft.com/office/powerpoint/2010/main" val="13724985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71188AF-1B8F-40DD-90B1-DC0F52BA46BA}"/>
              </a:ext>
            </a:extLst>
          </p:cNvPr>
          <p:cNvSpPr>
            <a:spLocks noGrp="1"/>
          </p:cNvSpPr>
          <p:nvPr>
            <p:ph type="title"/>
          </p:nvPr>
        </p:nvSpPr>
        <p:spPr>
          <a:xfrm>
            <a:off x="838200" y="365125"/>
            <a:ext cx="10515600" cy="1325563"/>
          </a:xfrm>
        </p:spPr>
        <p:txBody>
          <a:bodyPr lIns="0"/>
          <a:lstStyle/>
          <a:p>
            <a:r>
              <a:rPr lang="en-US"/>
              <a:t>Predictive analysis (Classification)</a:t>
            </a:r>
          </a:p>
        </p:txBody>
      </p:sp>
      <p:sp>
        <p:nvSpPr>
          <p:cNvPr id="75" name="Text Placeholder 74">
            <a:extLst>
              <a:ext uri="{FF2B5EF4-FFF2-40B4-BE49-F238E27FC236}">
                <a16:creationId xmlns:a16="http://schemas.microsoft.com/office/drawing/2014/main" id="{5425916A-A2C0-45C3-9A48-E48DEB97F631}"/>
              </a:ext>
            </a:extLst>
          </p:cNvPr>
          <p:cNvSpPr>
            <a:spLocks noGrp="1"/>
          </p:cNvSpPr>
          <p:nvPr>
            <p:ph type="body" sz="quarter" idx="16"/>
          </p:nvPr>
        </p:nvSpPr>
        <p:spPr>
          <a:xfrm>
            <a:off x="5391088" y="5763953"/>
            <a:ext cx="4855064" cy="918917"/>
          </a:xfrm>
        </p:spPr>
        <p:txBody>
          <a:bodyPr vert="horz" lIns="91440" tIns="45720" rIns="91440" bIns="45720" rtlCol="0" anchor="t">
            <a:noAutofit/>
          </a:bodyPr>
          <a:lstStyle/>
          <a:p>
            <a:pPr>
              <a:lnSpc>
                <a:spcPct val="100000"/>
              </a:lnSpc>
            </a:pPr>
            <a:r>
              <a:rPr lang="en-US" sz="1300">
                <a:solidFill>
                  <a:schemeClr val="tx1"/>
                </a:solidFill>
                <a:latin typeface="Tenorite"/>
                <a:cs typeface="Arial"/>
              </a:rPr>
              <a:t>Decision Tree: </a:t>
            </a:r>
            <a:endParaRPr lang="en-US">
              <a:solidFill>
                <a:schemeClr val="tx1"/>
              </a:solidFill>
            </a:endParaRPr>
          </a:p>
          <a:p>
            <a:pPr>
              <a:lnSpc>
                <a:spcPct val="100000"/>
              </a:lnSpc>
            </a:pPr>
            <a:r>
              <a:rPr lang="en-US" sz="1200" err="1">
                <a:solidFill>
                  <a:schemeClr val="tx1"/>
                </a:solidFill>
                <a:latin typeface="Tenorite"/>
                <a:cs typeface="Arial"/>
              </a:rPr>
              <a:t>GridSearchCV</a:t>
            </a:r>
            <a:r>
              <a:rPr lang="en-US" sz="1200">
                <a:solidFill>
                  <a:schemeClr val="tx1"/>
                </a:solidFill>
                <a:latin typeface="Tenorite"/>
                <a:cs typeface="Arial"/>
              </a:rPr>
              <a:t> best score: 0.</a:t>
            </a:r>
            <a:r>
              <a:rPr lang="en-US" sz="1200">
                <a:solidFill>
                  <a:schemeClr val="tx1"/>
                </a:solidFill>
                <a:ea typeface="+mn-lt"/>
                <a:cs typeface="+mn-lt"/>
              </a:rPr>
              <a:t>8892857142857142</a:t>
            </a:r>
            <a:br>
              <a:rPr lang="en-US" sz="1200">
                <a:solidFill>
                  <a:schemeClr val="tx1"/>
                </a:solidFill>
                <a:ea typeface="+mn-lt"/>
                <a:cs typeface="+mn-lt"/>
              </a:rPr>
            </a:br>
            <a:r>
              <a:rPr lang="en-US" sz="1200">
                <a:solidFill>
                  <a:schemeClr val="tx1"/>
                </a:solidFill>
                <a:ea typeface="+mn-lt"/>
                <a:cs typeface="Arial"/>
              </a:rPr>
              <a:t>Accuracy</a:t>
            </a:r>
            <a:r>
              <a:rPr lang="en-US" sz="1200">
                <a:solidFill>
                  <a:schemeClr val="tx1"/>
                </a:solidFill>
                <a:latin typeface="Tenorite"/>
                <a:cs typeface="Arial"/>
              </a:rPr>
              <a:t> score on test set: 0.8333333333333334</a:t>
            </a:r>
          </a:p>
        </p:txBody>
      </p:sp>
      <p:sp>
        <p:nvSpPr>
          <p:cNvPr id="2" name="Date Placeholder 1">
            <a:extLst>
              <a:ext uri="{FF2B5EF4-FFF2-40B4-BE49-F238E27FC236}">
                <a16:creationId xmlns:a16="http://schemas.microsoft.com/office/drawing/2014/main" id="{402600B4-5BE8-447C-8531-6CD75CB45735}"/>
              </a:ext>
            </a:extLst>
          </p:cNvPr>
          <p:cNvSpPr>
            <a:spLocks noGrp="1"/>
          </p:cNvSpPr>
          <p:nvPr>
            <p:ph type="dt" sz="half" idx="10"/>
          </p:nvPr>
        </p:nvSpPr>
        <p:spPr>
          <a:xfrm>
            <a:off x="838200" y="6356350"/>
            <a:ext cx="2743200" cy="365125"/>
          </a:xfrm>
        </p:spPr>
        <p:txBody>
          <a:bodyPr/>
          <a:lstStyle/>
          <a:p>
            <a:r>
              <a:rPr lang="en-US"/>
              <a:t>20XX</a:t>
            </a:r>
          </a:p>
        </p:txBody>
      </p:sp>
      <p:cxnSp>
        <p:nvCxnSpPr>
          <p:cNvPr id="10" name="Straight Connector 9">
            <a:extLst>
              <a:ext uri="{FF2B5EF4-FFF2-40B4-BE49-F238E27FC236}">
                <a16:creationId xmlns:a16="http://schemas.microsoft.com/office/drawing/2014/main" id="{B98F823A-E7BB-4668-930B-C119B7771E74}"/>
              </a:ext>
              <a:ext uri="{C183D7F6-B498-43B3-948B-1728B52AA6E4}">
                <adec:decorative xmlns:adec="http://schemas.microsoft.com/office/drawing/2017/decorative" val="1"/>
              </a:ext>
            </a:extLst>
          </p:cNvPr>
          <p:cNvCxnSpPr>
            <a:cxnSpLocks/>
          </p:cNvCxnSpPr>
          <p:nvPr/>
        </p:nvCxnSpPr>
        <p:spPr>
          <a:xfrm>
            <a:off x="10178143" y="0"/>
            <a:ext cx="2013857" cy="141514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173C4F3-0B20-4720-9910-82CE4DCE4DBF}"/>
              </a:ext>
              <a:ext uri="{C183D7F6-B498-43B3-948B-1728B52AA6E4}">
                <adec:decorative xmlns:adec="http://schemas.microsoft.com/office/drawing/2017/decorative" val="1"/>
              </a:ext>
            </a:extLst>
          </p:cNvPr>
          <p:cNvCxnSpPr>
            <a:cxnSpLocks/>
          </p:cNvCxnSpPr>
          <p:nvPr/>
        </p:nvCxnSpPr>
        <p:spPr>
          <a:xfrm>
            <a:off x="8752114" y="0"/>
            <a:ext cx="3439886" cy="57694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Slide Number Placeholder 6">
            <a:extLst>
              <a:ext uri="{FF2B5EF4-FFF2-40B4-BE49-F238E27FC236}">
                <a16:creationId xmlns:a16="http://schemas.microsoft.com/office/drawing/2014/main" id="{2C42F1B2-8971-7D8A-2418-3FEBEF1BCB39}"/>
              </a:ext>
            </a:extLst>
          </p:cNvPr>
          <p:cNvSpPr>
            <a:spLocks noGrp="1"/>
          </p:cNvSpPr>
          <p:nvPr>
            <p:ph type="sldNum" sz="quarter" idx="12"/>
          </p:nvPr>
        </p:nvSpPr>
        <p:spPr/>
        <p:txBody>
          <a:bodyPr/>
          <a:lstStyle/>
          <a:p>
            <a:fld id="{B5CEABB6-07DC-46E8-9B57-56EC44A396E5}" type="slidenum">
              <a:rPr lang="en-US" smtClean="0"/>
              <a:t>13</a:t>
            </a:fld>
            <a:endParaRPr lang="en-US"/>
          </a:p>
        </p:txBody>
      </p:sp>
      <p:sp>
        <p:nvSpPr>
          <p:cNvPr id="9" name="Text Placeholder 6">
            <a:extLst>
              <a:ext uri="{FF2B5EF4-FFF2-40B4-BE49-F238E27FC236}">
                <a16:creationId xmlns:a16="http://schemas.microsoft.com/office/drawing/2014/main" id="{D66DD56B-ED3D-63B9-2072-7A87AAC18988}"/>
              </a:ext>
            </a:extLst>
          </p:cNvPr>
          <p:cNvSpPr txBox="1">
            <a:spLocks/>
          </p:cNvSpPr>
          <p:nvPr/>
        </p:nvSpPr>
        <p:spPr>
          <a:xfrm>
            <a:off x="837720" y="1629647"/>
            <a:ext cx="4190941" cy="4727056"/>
          </a:xfrm>
          <a:prstGeom prst="rect">
            <a:avLst/>
          </a:prstGeom>
        </p:spPr>
        <p:txBody>
          <a:bodyPr vert="horz" lIns="91440" tIns="45720" rIns="91440" bIns="45720" rtlCol="0" anchor="t">
            <a:normAutofit/>
          </a:bodyPr>
          <a:lstStyle>
            <a:lvl1pPr marL="0" indent="0" algn="ctr" defTabSz="914400" rtl="0" eaLnBrk="1" latinLnBrk="0" hangingPunct="1">
              <a:lnSpc>
                <a:spcPct val="100000"/>
              </a:lnSpc>
              <a:spcBef>
                <a:spcPts val="1000"/>
              </a:spcBef>
              <a:buFont typeface="Arial" panose="020B0604020202020204" pitchFamily="34" charset="0"/>
              <a:buNone/>
              <a:defRPr sz="1400" kern="1200" cap="none" spc="50" baseline="0">
                <a:solidFill>
                  <a:schemeClr val="tx1">
                    <a:lumMod val="75000"/>
                    <a:lumOff val="25000"/>
                  </a:schemeClr>
                </a:solidFill>
                <a:latin typeface="+mn-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bg1"/>
                </a:solidFill>
                <a:latin typeface="+mn-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bg1"/>
                </a:solidFill>
                <a:latin typeface="+mn-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bg1"/>
                </a:solidFill>
                <a:latin typeface="+mn-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l">
              <a:buChar char="•"/>
            </a:pPr>
            <a:r>
              <a:rPr lang="en-US" sz="1800">
                <a:solidFill>
                  <a:schemeClr val="tx1"/>
                </a:solidFill>
                <a:ea typeface="+mn-lt"/>
                <a:cs typeface="+mn-lt"/>
              </a:rPr>
              <a:t>The data was loaded using </a:t>
            </a:r>
            <a:r>
              <a:rPr lang="en-US" sz="1800" err="1">
                <a:solidFill>
                  <a:schemeClr val="tx1"/>
                </a:solidFill>
                <a:ea typeface="+mn-lt"/>
                <a:cs typeface="+mn-lt"/>
              </a:rPr>
              <a:t>numpy</a:t>
            </a:r>
            <a:r>
              <a:rPr lang="en-US" sz="1800">
                <a:solidFill>
                  <a:schemeClr val="tx1"/>
                </a:solidFill>
                <a:ea typeface="+mn-lt"/>
                <a:cs typeface="+mn-lt"/>
              </a:rPr>
              <a:t> and pandas, transformed, and split into training and testing sets.</a:t>
            </a:r>
            <a:endParaRPr lang="en-US" sz="1800">
              <a:solidFill>
                <a:schemeClr val="tx1"/>
              </a:solidFill>
            </a:endParaRPr>
          </a:p>
          <a:p>
            <a:pPr marL="285750" indent="-285750" algn="l">
              <a:buFont typeface="Arial"/>
              <a:buChar char="•"/>
            </a:pPr>
            <a:r>
              <a:rPr lang="en-US" sz="1800">
                <a:solidFill>
                  <a:schemeClr val="tx1"/>
                </a:solidFill>
                <a:ea typeface="+mn-lt"/>
                <a:cs typeface="+mn-lt"/>
              </a:rPr>
              <a:t>Various machine learning models were constructed, and different hyperparameters were tuned using </a:t>
            </a:r>
            <a:r>
              <a:rPr lang="en-US" sz="1800" err="1">
                <a:solidFill>
                  <a:schemeClr val="tx1"/>
                </a:solidFill>
                <a:ea typeface="+mn-lt"/>
                <a:cs typeface="+mn-lt"/>
              </a:rPr>
              <a:t>GridSearchCV</a:t>
            </a:r>
            <a:r>
              <a:rPr lang="en-US" sz="1800">
                <a:solidFill>
                  <a:schemeClr val="tx1"/>
                </a:solidFill>
                <a:ea typeface="+mn-lt"/>
                <a:cs typeface="+mn-lt"/>
              </a:rPr>
              <a:t>.</a:t>
            </a:r>
            <a:endParaRPr lang="en-US" sz="1800">
              <a:solidFill>
                <a:schemeClr val="tx1"/>
              </a:solidFill>
            </a:endParaRPr>
          </a:p>
          <a:p>
            <a:pPr marL="285750" indent="-285750" algn="l">
              <a:buFont typeface="Arial"/>
              <a:buChar char="•"/>
            </a:pPr>
            <a:r>
              <a:rPr lang="en-US" sz="1800">
                <a:solidFill>
                  <a:schemeClr val="tx1"/>
                </a:solidFill>
                <a:ea typeface="+mn-lt"/>
                <a:cs typeface="+mn-lt"/>
              </a:rPr>
              <a:t>Accuracy served as the metric for the model, which was enhanced through feature engineering and algorithm tuning.</a:t>
            </a:r>
            <a:endParaRPr lang="en-US" sz="1800">
              <a:solidFill>
                <a:schemeClr val="tx1"/>
              </a:solidFill>
            </a:endParaRPr>
          </a:p>
          <a:p>
            <a:pPr marL="285750" indent="-285750" algn="l">
              <a:buFont typeface="Arial"/>
              <a:buChar char="•"/>
            </a:pPr>
            <a:r>
              <a:rPr lang="en-US" sz="1800">
                <a:solidFill>
                  <a:schemeClr val="tx1"/>
                </a:solidFill>
                <a:ea typeface="+mn-lt"/>
                <a:cs typeface="+mn-lt"/>
              </a:rPr>
              <a:t>The best-performing classification model was identified. </a:t>
            </a:r>
          </a:p>
          <a:p>
            <a:pPr lvl="1" algn="l"/>
            <a:endParaRPr lang="en-US">
              <a:solidFill>
                <a:schemeClr val="tx1"/>
              </a:solidFill>
            </a:endParaRPr>
          </a:p>
          <a:p>
            <a:pPr marL="285750" indent="-285750" algn="l">
              <a:buFont typeface="Arial"/>
              <a:buChar char="•"/>
            </a:pPr>
            <a:endParaRPr lang="en-US">
              <a:solidFill>
                <a:schemeClr val="tx1"/>
              </a:solidFill>
            </a:endParaRPr>
          </a:p>
          <a:p>
            <a:pPr algn="l"/>
            <a:endParaRPr lang="en-US">
              <a:solidFill>
                <a:schemeClr val="tx1"/>
              </a:solidFill>
            </a:endParaRPr>
          </a:p>
        </p:txBody>
      </p:sp>
      <p:pic>
        <p:nvPicPr>
          <p:cNvPr id="11" name="Picture 10" descr="A diagram of a confusion matrix&#10;&#10;Description automatically generated">
            <a:extLst>
              <a:ext uri="{FF2B5EF4-FFF2-40B4-BE49-F238E27FC236}">
                <a16:creationId xmlns:a16="http://schemas.microsoft.com/office/drawing/2014/main" id="{010EF7FB-8859-7C83-0072-ACDCB7F63389}"/>
              </a:ext>
            </a:extLst>
          </p:cNvPr>
          <p:cNvPicPr>
            <a:picLocks noChangeAspect="1"/>
          </p:cNvPicPr>
          <p:nvPr/>
        </p:nvPicPr>
        <p:blipFill>
          <a:blip r:embed="rId2"/>
          <a:stretch>
            <a:fillRect/>
          </a:stretch>
        </p:blipFill>
        <p:spPr>
          <a:xfrm>
            <a:off x="5390742" y="1518138"/>
            <a:ext cx="5302577" cy="4114800"/>
          </a:xfrm>
          <a:prstGeom prst="rect">
            <a:avLst/>
          </a:prstGeom>
        </p:spPr>
      </p:pic>
    </p:spTree>
    <p:extLst>
      <p:ext uri="{BB962C8B-B14F-4D97-AF65-F5344CB8AC3E}">
        <p14:creationId xmlns:p14="http://schemas.microsoft.com/office/powerpoint/2010/main" val="4738719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DE7F2-E890-4744-88DD-A75F5E300513}"/>
              </a:ext>
            </a:extLst>
          </p:cNvPr>
          <p:cNvSpPr>
            <a:spLocks noGrp="1"/>
          </p:cNvSpPr>
          <p:nvPr>
            <p:ph type="ctrTitle"/>
          </p:nvPr>
        </p:nvSpPr>
        <p:spPr>
          <a:xfrm>
            <a:off x="6991350" y="2571235"/>
            <a:ext cx="4179570" cy="1715531"/>
          </a:xfrm>
        </p:spPr>
        <p:txBody>
          <a:bodyPr/>
          <a:lstStyle/>
          <a:p>
            <a:r>
              <a:rPr lang="en-US"/>
              <a:t>Section 2:</a:t>
            </a:r>
            <a:br>
              <a:rPr lang="en-US"/>
            </a:br>
            <a:r>
              <a:rPr lang="en-US"/>
              <a:t>insights drawn from </a:t>
            </a:r>
            <a:r>
              <a:rPr lang="en-US" err="1"/>
              <a:t>eda</a:t>
            </a:r>
            <a:r>
              <a:rPr lang="en-US"/>
              <a:t> visualization</a:t>
            </a:r>
          </a:p>
        </p:txBody>
      </p:sp>
    </p:spTree>
    <p:extLst>
      <p:ext uri="{BB962C8B-B14F-4D97-AF65-F5344CB8AC3E}">
        <p14:creationId xmlns:p14="http://schemas.microsoft.com/office/powerpoint/2010/main" val="7077891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63B6BDC-0568-466F-91ED-52067B366C6A}"/>
              </a:ext>
            </a:extLst>
          </p:cNvPr>
          <p:cNvSpPr>
            <a:spLocks noGrp="1"/>
          </p:cNvSpPr>
          <p:nvPr>
            <p:ph type="dt" sz="half" idx="10"/>
          </p:nvPr>
        </p:nvSpPr>
        <p:spPr>
          <a:xfrm>
            <a:off x="838200" y="6356350"/>
            <a:ext cx="2743200" cy="365125"/>
          </a:xfrm>
        </p:spPr>
        <p:txBody>
          <a:bodyPr/>
          <a:lstStyle/>
          <a:p>
            <a:r>
              <a:rPr lang="en-US"/>
              <a:t>20XX</a:t>
            </a:r>
          </a:p>
        </p:txBody>
      </p:sp>
      <p:sp>
        <p:nvSpPr>
          <p:cNvPr id="6" name="Slide Number Placeholder 5">
            <a:extLst>
              <a:ext uri="{FF2B5EF4-FFF2-40B4-BE49-F238E27FC236}">
                <a16:creationId xmlns:a16="http://schemas.microsoft.com/office/drawing/2014/main" id="{7FD33053-93B8-BEB8-DE82-BAF768BFC4D6}"/>
              </a:ext>
            </a:extLst>
          </p:cNvPr>
          <p:cNvSpPr>
            <a:spLocks noGrp="1"/>
          </p:cNvSpPr>
          <p:nvPr>
            <p:ph type="sldNum" sz="quarter" idx="12"/>
          </p:nvPr>
        </p:nvSpPr>
        <p:spPr/>
        <p:txBody>
          <a:bodyPr/>
          <a:lstStyle/>
          <a:p>
            <a:fld id="{B5CEABB6-07DC-46E8-9B57-56EC44A396E5}" type="slidenum">
              <a:rPr lang="en-US" smtClean="0"/>
              <a:t>15</a:t>
            </a:fld>
            <a:endParaRPr lang="en-US"/>
          </a:p>
        </p:txBody>
      </p:sp>
      <p:sp>
        <p:nvSpPr>
          <p:cNvPr id="8" name="Title 1">
            <a:extLst>
              <a:ext uri="{FF2B5EF4-FFF2-40B4-BE49-F238E27FC236}">
                <a16:creationId xmlns:a16="http://schemas.microsoft.com/office/drawing/2014/main" id="{935C0770-A36E-4500-AA2E-F3DE8416AD1E}"/>
              </a:ext>
            </a:extLst>
          </p:cNvPr>
          <p:cNvSpPr>
            <a:spLocks noGrp="1"/>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US" sz="2800" kern="1200" cap="all" spc="150" baseline="0" dirty="0">
                <a:solidFill>
                  <a:schemeClr val="tx1">
                    <a:lumMod val="75000"/>
                    <a:lumOff val="25000"/>
                  </a:schemeClr>
                </a:solidFill>
                <a:latin typeface="+mj-lt"/>
                <a:ea typeface="+mj-ea"/>
                <a:cs typeface="+mj-cs"/>
              </a:defRPr>
            </a:lvl1pPr>
          </a:lstStyle>
          <a:p>
            <a:r>
              <a:rPr lang="en-US"/>
              <a:t>Flight number vs. Launch site</a:t>
            </a:r>
          </a:p>
        </p:txBody>
      </p:sp>
      <p:pic>
        <p:nvPicPr>
          <p:cNvPr id="9" name="Picture 8" descr="A graph showing flight number&#10;&#10;Description automatically generated">
            <a:extLst>
              <a:ext uri="{FF2B5EF4-FFF2-40B4-BE49-F238E27FC236}">
                <a16:creationId xmlns:a16="http://schemas.microsoft.com/office/drawing/2014/main" id="{20398597-2271-5A4D-7FA1-029F4860B7AC}"/>
              </a:ext>
            </a:extLst>
          </p:cNvPr>
          <p:cNvPicPr>
            <a:picLocks noChangeAspect="1"/>
          </p:cNvPicPr>
          <p:nvPr/>
        </p:nvPicPr>
        <p:blipFill rotWithShape="1">
          <a:blip r:embed="rId2"/>
          <a:srcRect t="586" b="-146"/>
          <a:stretch/>
        </p:blipFill>
        <p:spPr>
          <a:xfrm>
            <a:off x="468923" y="1701518"/>
            <a:ext cx="11254154" cy="3378756"/>
          </a:xfrm>
          <a:prstGeom prst="rect">
            <a:avLst/>
          </a:prstGeom>
        </p:spPr>
      </p:pic>
      <p:sp>
        <p:nvSpPr>
          <p:cNvPr id="10" name="TextBox 39">
            <a:extLst>
              <a:ext uri="{FF2B5EF4-FFF2-40B4-BE49-F238E27FC236}">
                <a16:creationId xmlns:a16="http://schemas.microsoft.com/office/drawing/2014/main" id="{02E47455-E56E-9A90-4A01-145B53CAF17A}"/>
              </a:ext>
            </a:extLst>
          </p:cNvPr>
          <p:cNvSpPr txBox="1"/>
          <p:nvPr/>
        </p:nvSpPr>
        <p:spPr>
          <a:xfrm>
            <a:off x="838200" y="5361941"/>
            <a:ext cx="9981118" cy="95410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Font typeface=""/>
              <a:buChar char="•"/>
            </a:pPr>
            <a:r>
              <a:rPr lang="en-US" sz="1400">
                <a:latin typeface="Tenorite"/>
              </a:rPr>
              <a:t> Initial flights experienced failures, whereas recent flights achieved success.</a:t>
            </a:r>
          </a:p>
          <a:p>
            <a:pPr>
              <a:buFont typeface=""/>
              <a:buChar char="•"/>
            </a:pPr>
            <a:r>
              <a:rPr lang="en-US" sz="1400">
                <a:latin typeface="Tenorite"/>
              </a:rPr>
              <a:t> Approximately half of all launches occur at the CCAFS SLC-40 launch site.</a:t>
            </a:r>
          </a:p>
          <a:p>
            <a:pPr>
              <a:buFont typeface=""/>
              <a:buChar char="•"/>
            </a:pPr>
            <a:r>
              <a:rPr lang="en-US" sz="1400">
                <a:latin typeface="Tenorite"/>
              </a:rPr>
              <a:t> VAFB SLC-4E and KSC LC-39A demonstrate higher success rates.</a:t>
            </a:r>
          </a:p>
          <a:p>
            <a:pPr>
              <a:buFont typeface=""/>
              <a:buChar char="•"/>
            </a:pPr>
            <a:r>
              <a:rPr lang="en-US" sz="1400">
                <a:latin typeface="Tenorite"/>
              </a:rPr>
              <a:t> It is reasonable to expect that each new launch exhibits a higher success rate.</a:t>
            </a:r>
          </a:p>
        </p:txBody>
      </p:sp>
    </p:spTree>
    <p:extLst>
      <p:ext uri="{BB962C8B-B14F-4D97-AF65-F5344CB8AC3E}">
        <p14:creationId xmlns:p14="http://schemas.microsoft.com/office/powerpoint/2010/main" val="5669975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63B6BDC-0568-466F-91ED-52067B366C6A}"/>
              </a:ext>
            </a:extLst>
          </p:cNvPr>
          <p:cNvSpPr>
            <a:spLocks noGrp="1"/>
          </p:cNvSpPr>
          <p:nvPr>
            <p:ph type="dt" sz="half" idx="10"/>
          </p:nvPr>
        </p:nvSpPr>
        <p:spPr>
          <a:xfrm>
            <a:off x="838200" y="6356350"/>
            <a:ext cx="2743200" cy="365125"/>
          </a:xfrm>
        </p:spPr>
        <p:txBody>
          <a:bodyPr/>
          <a:lstStyle/>
          <a:p>
            <a:r>
              <a:rPr lang="en-US"/>
              <a:t>20XX</a:t>
            </a:r>
          </a:p>
        </p:txBody>
      </p:sp>
      <p:sp>
        <p:nvSpPr>
          <p:cNvPr id="6" name="Slide Number Placeholder 5">
            <a:extLst>
              <a:ext uri="{FF2B5EF4-FFF2-40B4-BE49-F238E27FC236}">
                <a16:creationId xmlns:a16="http://schemas.microsoft.com/office/drawing/2014/main" id="{7FD33053-93B8-BEB8-DE82-BAF768BFC4D6}"/>
              </a:ext>
            </a:extLst>
          </p:cNvPr>
          <p:cNvSpPr>
            <a:spLocks noGrp="1"/>
          </p:cNvSpPr>
          <p:nvPr>
            <p:ph type="sldNum" sz="quarter" idx="12"/>
          </p:nvPr>
        </p:nvSpPr>
        <p:spPr/>
        <p:txBody>
          <a:bodyPr/>
          <a:lstStyle/>
          <a:p>
            <a:fld id="{B5CEABB6-07DC-46E8-9B57-56EC44A396E5}" type="slidenum">
              <a:rPr lang="en-US" smtClean="0"/>
              <a:t>16</a:t>
            </a:fld>
            <a:endParaRPr lang="en-US"/>
          </a:p>
        </p:txBody>
      </p:sp>
      <p:sp>
        <p:nvSpPr>
          <p:cNvPr id="8" name="Title 1">
            <a:extLst>
              <a:ext uri="{FF2B5EF4-FFF2-40B4-BE49-F238E27FC236}">
                <a16:creationId xmlns:a16="http://schemas.microsoft.com/office/drawing/2014/main" id="{935C0770-A36E-4500-AA2E-F3DE8416AD1E}"/>
              </a:ext>
            </a:extLst>
          </p:cNvPr>
          <p:cNvSpPr>
            <a:spLocks noGrp="1"/>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US" sz="2800" kern="1200" cap="all" spc="150" baseline="0" dirty="0">
                <a:solidFill>
                  <a:schemeClr val="tx1">
                    <a:lumMod val="75000"/>
                    <a:lumOff val="25000"/>
                  </a:schemeClr>
                </a:solidFill>
                <a:latin typeface="+mj-lt"/>
                <a:ea typeface="+mj-ea"/>
                <a:cs typeface="+mj-cs"/>
              </a:defRPr>
            </a:lvl1pPr>
          </a:lstStyle>
          <a:p>
            <a:r>
              <a:rPr lang="en-US"/>
              <a:t>Payload vs. Launch site</a:t>
            </a:r>
          </a:p>
        </p:txBody>
      </p:sp>
      <p:sp>
        <p:nvSpPr>
          <p:cNvPr id="10" name="TextBox 39">
            <a:extLst>
              <a:ext uri="{FF2B5EF4-FFF2-40B4-BE49-F238E27FC236}">
                <a16:creationId xmlns:a16="http://schemas.microsoft.com/office/drawing/2014/main" id="{02E47455-E56E-9A90-4A01-145B53CAF17A}"/>
              </a:ext>
            </a:extLst>
          </p:cNvPr>
          <p:cNvSpPr txBox="1"/>
          <p:nvPr/>
        </p:nvSpPr>
        <p:spPr>
          <a:xfrm>
            <a:off x="838200" y="5361941"/>
            <a:ext cx="9981118" cy="95410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Font typeface="Arial"/>
              <a:buChar char="•"/>
            </a:pPr>
            <a:r>
              <a:rPr lang="en-US" sz="1400">
                <a:ea typeface="+mn-lt"/>
                <a:cs typeface="+mn-lt"/>
              </a:rPr>
              <a:t> For each launch site, success rates increase with higher payload mass.</a:t>
            </a:r>
            <a:endParaRPr lang="en-US">
              <a:ea typeface="+mn-lt"/>
              <a:cs typeface="+mn-lt"/>
            </a:endParaRPr>
          </a:p>
          <a:p>
            <a:pPr>
              <a:buFont typeface="Arial"/>
              <a:buChar char="•"/>
            </a:pPr>
            <a:r>
              <a:rPr lang="en-US" sz="1400">
                <a:ea typeface="+mn-lt"/>
                <a:cs typeface="+mn-lt"/>
              </a:rPr>
              <a:t> The majority of launches with payload mass over 7000kg resulted in success.</a:t>
            </a:r>
            <a:endParaRPr lang="en-US">
              <a:ea typeface="+mn-lt"/>
              <a:cs typeface="+mn-lt"/>
            </a:endParaRPr>
          </a:p>
          <a:p>
            <a:pPr>
              <a:buFont typeface="Arial"/>
              <a:buChar char="•"/>
            </a:pPr>
            <a:r>
              <a:rPr lang="en-US" sz="1400">
                <a:ea typeface="+mn-lt"/>
                <a:cs typeface="+mn-lt"/>
              </a:rPr>
              <a:t> KSC LC-39A achieved a 100% success rate for payload mass under 5500kg as well.</a:t>
            </a:r>
            <a:endParaRPr lang="en-US">
              <a:ea typeface="+mn-lt"/>
              <a:cs typeface="+mn-lt"/>
            </a:endParaRPr>
          </a:p>
          <a:p>
            <a:pPr>
              <a:buFont typeface=""/>
              <a:buChar char="•"/>
            </a:pPr>
            <a:endParaRPr lang="en-US" sz="1400">
              <a:solidFill>
                <a:srgbClr val="000000"/>
              </a:solidFill>
            </a:endParaRPr>
          </a:p>
        </p:txBody>
      </p:sp>
      <p:pic>
        <p:nvPicPr>
          <p:cNvPr id="3" name="Picture 2">
            <a:extLst>
              <a:ext uri="{FF2B5EF4-FFF2-40B4-BE49-F238E27FC236}">
                <a16:creationId xmlns:a16="http://schemas.microsoft.com/office/drawing/2014/main" id="{812D8297-81FD-64D0-975C-21BE3162AF55}"/>
              </a:ext>
            </a:extLst>
          </p:cNvPr>
          <p:cNvPicPr>
            <a:picLocks noChangeAspect="1"/>
          </p:cNvPicPr>
          <p:nvPr/>
        </p:nvPicPr>
        <p:blipFill>
          <a:blip r:embed="rId2"/>
          <a:stretch>
            <a:fillRect/>
          </a:stretch>
        </p:blipFill>
        <p:spPr>
          <a:xfrm>
            <a:off x="703385" y="1717050"/>
            <a:ext cx="10943491" cy="3505961"/>
          </a:xfrm>
          <a:prstGeom prst="rect">
            <a:avLst/>
          </a:prstGeom>
        </p:spPr>
      </p:pic>
    </p:spTree>
    <p:extLst>
      <p:ext uri="{BB962C8B-B14F-4D97-AF65-F5344CB8AC3E}">
        <p14:creationId xmlns:p14="http://schemas.microsoft.com/office/powerpoint/2010/main" val="20719814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FDC0E0A-2715-4BF9-8659-0ED8629BA242}"/>
              </a:ext>
            </a:extLst>
          </p:cNvPr>
          <p:cNvSpPr>
            <a:spLocks noGrp="1"/>
          </p:cNvSpPr>
          <p:nvPr>
            <p:ph type="dt" sz="half" idx="10"/>
          </p:nvPr>
        </p:nvSpPr>
        <p:spPr>
          <a:xfrm>
            <a:off x="838200" y="6356350"/>
            <a:ext cx="2743200" cy="365125"/>
          </a:xfrm>
        </p:spPr>
        <p:txBody>
          <a:bodyPr/>
          <a:lstStyle/>
          <a:p>
            <a:r>
              <a:rPr lang="en-US"/>
              <a:t>20XX</a:t>
            </a:r>
          </a:p>
        </p:txBody>
      </p:sp>
      <p:sp>
        <p:nvSpPr>
          <p:cNvPr id="8" name="Slide Number Placeholder 7">
            <a:extLst>
              <a:ext uri="{FF2B5EF4-FFF2-40B4-BE49-F238E27FC236}">
                <a16:creationId xmlns:a16="http://schemas.microsoft.com/office/drawing/2014/main" id="{719DD9D9-8091-D29C-A465-D6167B411178}"/>
              </a:ext>
            </a:extLst>
          </p:cNvPr>
          <p:cNvSpPr>
            <a:spLocks noGrp="1"/>
          </p:cNvSpPr>
          <p:nvPr>
            <p:ph type="sldNum" sz="quarter" idx="12"/>
          </p:nvPr>
        </p:nvSpPr>
        <p:spPr/>
        <p:txBody>
          <a:bodyPr/>
          <a:lstStyle/>
          <a:p>
            <a:fld id="{B5CEABB6-07DC-46E8-9B57-56EC44A396E5}" type="slidenum">
              <a:rPr lang="en-US" smtClean="0"/>
              <a:t>17</a:t>
            </a:fld>
            <a:endParaRPr lang="en-US"/>
          </a:p>
        </p:txBody>
      </p:sp>
      <p:sp>
        <p:nvSpPr>
          <p:cNvPr id="7" name="TextBox 39">
            <a:extLst>
              <a:ext uri="{FF2B5EF4-FFF2-40B4-BE49-F238E27FC236}">
                <a16:creationId xmlns:a16="http://schemas.microsoft.com/office/drawing/2014/main" id="{02E47455-E56E-9A90-4A01-145B53CAF17A}"/>
              </a:ext>
            </a:extLst>
          </p:cNvPr>
          <p:cNvSpPr txBox="1"/>
          <p:nvPr/>
        </p:nvSpPr>
        <p:spPr>
          <a:xfrm>
            <a:off x="5486400" y="5490895"/>
            <a:ext cx="4711595" cy="523220"/>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a:ea typeface="+mn-lt"/>
                <a:cs typeface="+mn-lt"/>
              </a:rPr>
              <a:t>From the plot, we can see that ES-L1, GEO, HEO, SSO, VLEO had the highest success rate.</a:t>
            </a:r>
            <a:endParaRPr lang="en-US">
              <a:ea typeface="+mn-lt"/>
              <a:cs typeface="+mn-lt"/>
            </a:endParaRPr>
          </a:p>
        </p:txBody>
      </p:sp>
      <p:pic>
        <p:nvPicPr>
          <p:cNvPr id="9" name="Picture 8" descr="A graph of different colored bars&#10;&#10;Description automatically generated">
            <a:extLst>
              <a:ext uri="{FF2B5EF4-FFF2-40B4-BE49-F238E27FC236}">
                <a16:creationId xmlns:a16="http://schemas.microsoft.com/office/drawing/2014/main" id="{64D3EEAE-57EC-FD0F-6CC9-9145924173A4}"/>
              </a:ext>
            </a:extLst>
          </p:cNvPr>
          <p:cNvPicPr>
            <a:picLocks noChangeAspect="1"/>
          </p:cNvPicPr>
          <p:nvPr/>
        </p:nvPicPr>
        <p:blipFill>
          <a:blip r:embed="rId2"/>
          <a:stretch>
            <a:fillRect/>
          </a:stretch>
        </p:blipFill>
        <p:spPr>
          <a:xfrm>
            <a:off x="5488286" y="1248508"/>
            <a:ext cx="4310320" cy="4114800"/>
          </a:xfrm>
          <a:prstGeom prst="rect">
            <a:avLst/>
          </a:prstGeom>
        </p:spPr>
      </p:pic>
      <p:sp>
        <p:nvSpPr>
          <p:cNvPr id="11" name="Title 1">
            <a:extLst>
              <a:ext uri="{FF2B5EF4-FFF2-40B4-BE49-F238E27FC236}">
                <a16:creationId xmlns:a16="http://schemas.microsoft.com/office/drawing/2014/main" id="{4D9CAE6A-48AD-B7E1-C500-B5D6ACB0052A}"/>
              </a:ext>
            </a:extLst>
          </p:cNvPr>
          <p:cNvSpPr>
            <a:spLocks noGrp="1"/>
          </p:cNvSpPr>
          <p:nvPr/>
        </p:nvSpPr>
        <p:spPr>
          <a:xfrm>
            <a:off x="5486400" y="603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US" sz="2800" kern="1200" cap="all" spc="150" baseline="0" dirty="0">
                <a:solidFill>
                  <a:schemeClr val="tx1">
                    <a:lumMod val="75000"/>
                    <a:lumOff val="25000"/>
                  </a:schemeClr>
                </a:solidFill>
                <a:latin typeface="+mj-lt"/>
                <a:ea typeface="+mj-ea"/>
                <a:cs typeface="+mj-cs"/>
              </a:defRPr>
            </a:lvl1pPr>
          </a:lstStyle>
          <a:p>
            <a:r>
              <a:rPr lang="en-US"/>
              <a:t>Success rate vs. orbit type</a:t>
            </a:r>
          </a:p>
        </p:txBody>
      </p:sp>
    </p:spTree>
    <p:extLst>
      <p:ext uri="{BB962C8B-B14F-4D97-AF65-F5344CB8AC3E}">
        <p14:creationId xmlns:p14="http://schemas.microsoft.com/office/powerpoint/2010/main" val="32783118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63B6BDC-0568-466F-91ED-52067B366C6A}"/>
              </a:ext>
            </a:extLst>
          </p:cNvPr>
          <p:cNvSpPr>
            <a:spLocks noGrp="1"/>
          </p:cNvSpPr>
          <p:nvPr>
            <p:ph type="dt" sz="half" idx="10"/>
          </p:nvPr>
        </p:nvSpPr>
        <p:spPr>
          <a:xfrm>
            <a:off x="838200" y="6356350"/>
            <a:ext cx="2743200" cy="365125"/>
          </a:xfrm>
        </p:spPr>
        <p:txBody>
          <a:bodyPr/>
          <a:lstStyle/>
          <a:p>
            <a:r>
              <a:rPr lang="en-US"/>
              <a:t>20XX</a:t>
            </a:r>
          </a:p>
        </p:txBody>
      </p:sp>
      <p:sp>
        <p:nvSpPr>
          <p:cNvPr id="6" name="Slide Number Placeholder 5">
            <a:extLst>
              <a:ext uri="{FF2B5EF4-FFF2-40B4-BE49-F238E27FC236}">
                <a16:creationId xmlns:a16="http://schemas.microsoft.com/office/drawing/2014/main" id="{7FD33053-93B8-BEB8-DE82-BAF768BFC4D6}"/>
              </a:ext>
            </a:extLst>
          </p:cNvPr>
          <p:cNvSpPr>
            <a:spLocks noGrp="1"/>
          </p:cNvSpPr>
          <p:nvPr>
            <p:ph type="sldNum" sz="quarter" idx="12"/>
          </p:nvPr>
        </p:nvSpPr>
        <p:spPr/>
        <p:txBody>
          <a:bodyPr/>
          <a:lstStyle/>
          <a:p>
            <a:fld id="{B5CEABB6-07DC-46E8-9B57-56EC44A396E5}" type="slidenum">
              <a:rPr lang="en-US" smtClean="0"/>
              <a:t>18</a:t>
            </a:fld>
            <a:endParaRPr lang="en-US"/>
          </a:p>
        </p:txBody>
      </p:sp>
      <p:sp>
        <p:nvSpPr>
          <p:cNvPr id="8" name="Title 1">
            <a:extLst>
              <a:ext uri="{FF2B5EF4-FFF2-40B4-BE49-F238E27FC236}">
                <a16:creationId xmlns:a16="http://schemas.microsoft.com/office/drawing/2014/main" id="{935C0770-A36E-4500-AA2E-F3DE8416AD1E}"/>
              </a:ext>
            </a:extLst>
          </p:cNvPr>
          <p:cNvSpPr>
            <a:spLocks noGrp="1"/>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US" sz="2800" kern="1200" cap="all" spc="150" baseline="0" dirty="0">
                <a:solidFill>
                  <a:schemeClr val="tx1">
                    <a:lumMod val="75000"/>
                    <a:lumOff val="25000"/>
                  </a:schemeClr>
                </a:solidFill>
                <a:latin typeface="+mj-lt"/>
                <a:ea typeface="+mj-ea"/>
                <a:cs typeface="+mj-cs"/>
              </a:defRPr>
            </a:lvl1pPr>
          </a:lstStyle>
          <a:p>
            <a:r>
              <a:rPr lang="en-US"/>
              <a:t>Flight number vs. Orbit type</a:t>
            </a:r>
          </a:p>
        </p:txBody>
      </p:sp>
      <p:sp>
        <p:nvSpPr>
          <p:cNvPr id="10" name="TextBox 39">
            <a:extLst>
              <a:ext uri="{FF2B5EF4-FFF2-40B4-BE49-F238E27FC236}">
                <a16:creationId xmlns:a16="http://schemas.microsoft.com/office/drawing/2014/main" id="{02E47455-E56E-9A90-4A01-145B53CAF17A}"/>
              </a:ext>
            </a:extLst>
          </p:cNvPr>
          <p:cNvSpPr txBox="1"/>
          <p:nvPr/>
        </p:nvSpPr>
        <p:spPr>
          <a:xfrm>
            <a:off x="838200" y="4904741"/>
            <a:ext cx="9981118" cy="738664"/>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a:ea typeface="+mn-lt"/>
                <a:cs typeface="+mn-lt"/>
              </a:rPr>
              <a:t>The diagram illustrates the relationship between Flight Number and Orbit type. It is evident that in the LEO orbit, success tends to correlate with the number of flights. However, in the GTO orbit, there is no discernible relationship between flight number and orbit.</a:t>
            </a:r>
            <a:endParaRPr lang="en-US"/>
          </a:p>
        </p:txBody>
      </p:sp>
      <p:pic>
        <p:nvPicPr>
          <p:cNvPr id="4" name="Picture 3" descr="A graph showing flight number&#10;&#10;Description automatically generated">
            <a:extLst>
              <a:ext uri="{FF2B5EF4-FFF2-40B4-BE49-F238E27FC236}">
                <a16:creationId xmlns:a16="http://schemas.microsoft.com/office/drawing/2014/main" id="{D699E769-9585-9A57-A445-56DA6F899B5B}"/>
              </a:ext>
            </a:extLst>
          </p:cNvPr>
          <p:cNvPicPr>
            <a:picLocks noChangeAspect="1"/>
          </p:cNvPicPr>
          <p:nvPr/>
        </p:nvPicPr>
        <p:blipFill rotWithShape="1">
          <a:blip r:embed="rId2"/>
          <a:srcRect t="1237" r="646" b="-353"/>
          <a:stretch/>
        </p:blipFill>
        <p:spPr>
          <a:xfrm>
            <a:off x="838200" y="1479722"/>
            <a:ext cx="10826263" cy="3290115"/>
          </a:xfrm>
          <a:prstGeom prst="rect">
            <a:avLst/>
          </a:prstGeom>
        </p:spPr>
      </p:pic>
    </p:spTree>
    <p:extLst>
      <p:ext uri="{BB962C8B-B14F-4D97-AF65-F5344CB8AC3E}">
        <p14:creationId xmlns:p14="http://schemas.microsoft.com/office/powerpoint/2010/main" val="31445945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63B6BDC-0568-466F-91ED-52067B366C6A}"/>
              </a:ext>
            </a:extLst>
          </p:cNvPr>
          <p:cNvSpPr>
            <a:spLocks noGrp="1"/>
          </p:cNvSpPr>
          <p:nvPr>
            <p:ph type="dt" sz="half" idx="10"/>
          </p:nvPr>
        </p:nvSpPr>
        <p:spPr>
          <a:xfrm>
            <a:off x="838200" y="6356350"/>
            <a:ext cx="2743200" cy="365125"/>
          </a:xfrm>
        </p:spPr>
        <p:txBody>
          <a:bodyPr/>
          <a:lstStyle/>
          <a:p>
            <a:r>
              <a:rPr lang="en-US"/>
              <a:t>20XX</a:t>
            </a:r>
          </a:p>
        </p:txBody>
      </p:sp>
      <p:sp>
        <p:nvSpPr>
          <p:cNvPr id="6" name="Slide Number Placeholder 5">
            <a:extLst>
              <a:ext uri="{FF2B5EF4-FFF2-40B4-BE49-F238E27FC236}">
                <a16:creationId xmlns:a16="http://schemas.microsoft.com/office/drawing/2014/main" id="{7FD33053-93B8-BEB8-DE82-BAF768BFC4D6}"/>
              </a:ext>
            </a:extLst>
          </p:cNvPr>
          <p:cNvSpPr>
            <a:spLocks noGrp="1"/>
          </p:cNvSpPr>
          <p:nvPr>
            <p:ph type="sldNum" sz="quarter" idx="12"/>
          </p:nvPr>
        </p:nvSpPr>
        <p:spPr/>
        <p:txBody>
          <a:bodyPr/>
          <a:lstStyle/>
          <a:p>
            <a:fld id="{B5CEABB6-07DC-46E8-9B57-56EC44A396E5}" type="slidenum">
              <a:rPr lang="en-US" smtClean="0"/>
              <a:t>19</a:t>
            </a:fld>
            <a:endParaRPr lang="en-US"/>
          </a:p>
        </p:txBody>
      </p:sp>
      <p:sp>
        <p:nvSpPr>
          <p:cNvPr id="8" name="Title 1">
            <a:extLst>
              <a:ext uri="{FF2B5EF4-FFF2-40B4-BE49-F238E27FC236}">
                <a16:creationId xmlns:a16="http://schemas.microsoft.com/office/drawing/2014/main" id="{935C0770-A36E-4500-AA2E-F3DE8416AD1E}"/>
              </a:ext>
            </a:extLst>
          </p:cNvPr>
          <p:cNvSpPr>
            <a:spLocks noGrp="1"/>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US" sz="2800" kern="1200" cap="all" spc="150" baseline="0" dirty="0">
                <a:solidFill>
                  <a:schemeClr val="tx1">
                    <a:lumMod val="75000"/>
                    <a:lumOff val="25000"/>
                  </a:schemeClr>
                </a:solidFill>
                <a:latin typeface="+mj-lt"/>
                <a:ea typeface="+mj-ea"/>
                <a:cs typeface="+mj-cs"/>
              </a:defRPr>
            </a:lvl1pPr>
          </a:lstStyle>
          <a:p>
            <a:r>
              <a:rPr lang="en-US"/>
              <a:t>payload mass vs. Orbit type</a:t>
            </a:r>
          </a:p>
        </p:txBody>
      </p:sp>
      <p:sp>
        <p:nvSpPr>
          <p:cNvPr id="10" name="TextBox 39">
            <a:extLst>
              <a:ext uri="{FF2B5EF4-FFF2-40B4-BE49-F238E27FC236}">
                <a16:creationId xmlns:a16="http://schemas.microsoft.com/office/drawing/2014/main" id="{02E47455-E56E-9A90-4A01-145B53CAF17A}"/>
              </a:ext>
            </a:extLst>
          </p:cNvPr>
          <p:cNvSpPr txBox="1"/>
          <p:nvPr/>
        </p:nvSpPr>
        <p:spPr>
          <a:xfrm>
            <a:off x="838200" y="4904741"/>
            <a:ext cx="9981118" cy="276999"/>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a:ea typeface="+mn-lt"/>
                <a:cs typeface="+mn-lt"/>
              </a:rPr>
              <a:t>Heavy payloads exert a negative influence on GTO orbits but have a positive impact on GTO and Polar LEO (ISS) orbits.</a:t>
            </a:r>
          </a:p>
        </p:txBody>
      </p:sp>
      <p:pic>
        <p:nvPicPr>
          <p:cNvPr id="3" name="Picture 2">
            <a:extLst>
              <a:ext uri="{FF2B5EF4-FFF2-40B4-BE49-F238E27FC236}">
                <a16:creationId xmlns:a16="http://schemas.microsoft.com/office/drawing/2014/main" id="{7656FEFE-970F-340B-F1F2-C359514269AF}"/>
              </a:ext>
            </a:extLst>
          </p:cNvPr>
          <p:cNvPicPr>
            <a:picLocks noChangeAspect="1"/>
          </p:cNvPicPr>
          <p:nvPr/>
        </p:nvPicPr>
        <p:blipFill>
          <a:blip r:embed="rId2"/>
          <a:stretch>
            <a:fillRect/>
          </a:stretch>
        </p:blipFill>
        <p:spPr>
          <a:xfrm>
            <a:off x="738553" y="1629635"/>
            <a:ext cx="11049000" cy="2871897"/>
          </a:xfrm>
          <a:prstGeom prst="rect">
            <a:avLst/>
          </a:prstGeom>
        </p:spPr>
      </p:pic>
    </p:spTree>
    <p:extLst>
      <p:ext uri="{BB962C8B-B14F-4D97-AF65-F5344CB8AC3E}">
        <p14:creationId xmlns:p14="http://schemas.microsoft.com/office/powerpoint/2010/main" val="38636013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3802890" y="183795"/>
            <a:ext cx="3139440" cy="1325563"/>
          </a:xfrm>
        </p:spPr>
        <p:txBody>
          <a:bodyPr/>
          <a:lstStyle/>
          <a:p>
            <a:r>
              <a:rPr lang="en-US" b="1"/>
              <a:t>Outline</a:t>
            </a:r>
          </a:p>
        </p:txBody>
      </p:sp>
      <p:sp>
        <p:nvSpPr>
          <p:cNvPr id="3" name="Content Placeholder 2">
            <a:extLst>
              <a:ext uri="{FF2B5EF4-FFF2-40B4-BE49-F238E27FC236}">
                <a16:creationId xmlns:a16="http://schemas.microsoft.com/office/drawing/2014/main" id="{D4A2EB3F-4D60-451F-8F45-7D6654D2FCD9}"/>
              </a:ext>
            </a:extLst>
          </p:cNvPr>
          <p:cNvSpPr>
            <a:spLocks noGrp="1"/>
          </p:cNvSpPr>
          <p:nvPr>
            <p:ph type="body" sz="quarter" idx="13"/>
          </p:nvPr>
        </p:nvSpPr>
        <p:spPr>
          <a:xfrm>
            <a:off x="3800377" y="1877980"/>
            <a:ext cx="5433204" cy="4912543"/>
          </a:xfrm>
        </p:spPr>
        <p:txBody>
          <a:bodyPr vert="horz" lIns="91440" tIns="45720" rIns="91440" bIns="45720" rtlCol="0" anchor="t">
            <a:normAutofit/>
          </a:bodyPr>
          <a:lstStyle/>
          <a:p>
            <a:r>
              <a:rPr lang="en-US"/>
              <a:t>Executive Summary</a:t>
            </a:r>
          </a:p>
          <a:p>
            <a:endParaRPr lang="en-US"/>
          </a:p>
          <a:p>
            <a:r>
              <a:rPr lang="en-US">
                <a:ea typeface="+mj-lt"/>
                <a:cs typeface="+mj-lt"/>
              </a:rPr>
              <a:t>Introduction</a:t>
            </a:r>
          </a:p>
          <a:p>
            <a:endParaRPr lang="en-US"/>
          </a:p>
          <a:p>
            <a:r>
              <a:rPr lang="en-US">
                <a:ea typeface="+mj-lt"/>
                <a:cs typeface="+mj-lt"/>
              </a:rPr>
              <a:t>Methodology</a:t>
            </a:r>
            <a:endParaRPr lang="en-US">
              <a:solidFill>
                <a:srgbClr val="000000"/>
              </a:solidFill>
              <a:ea typeface="+mj-lt"/>
              <a:cs typeface="+mj-lt"/>
            </a:endParaRPr>
          </a:p>
          <a:p>
            <a:endParaRPr lang="en-US"/>
          </a:p>
          <a:p>
            <a:r>
              <a:rPr lang="en-US">
                <a:ea typeface="+mj-lt"/>
                <a:cs typeface="+mj-lt"/>
              </a:rPr>
              <a:t>Results</a:t>
            </a:r>
            <a:endParaRPr lang="en-US">
              <a:solidFill>
                <a:srgbClr val="000000"/>
              </a:solidFill>
              <a:ea typeface="+mj-lt"/>
              <a:cs typeface="+mj-lt"/>
            </a:endParaRPr>
          </a:p>
          <a:p>
            <a:endParaRPr lang="en-US"/>
          </a:p>
          <a:p>
            <a:r>
              <a:rPr lang="en-US"/>
              <a:t>Conclusion</a:t>
            </a:r>
          </a:p>
          <a:p>
            <a:endParaRPr lang="en-US"/>
          </a:p>
          <a:p>
            <a:r>
              <a:rPr lang="en-US"/>
              <a:t>Appendix</a:t>
            </a:r>
          </a:p>
          <a:p>
            <a:endParaRPr lang="en-US"/>
          </a:p>
          <a:p>
            <a:endParaRPr lang="en-US"/>
          </a:p>
          <a:p>
            <a:endParaRPr lang="en-US"/>
          </a:p>
        </p:txBody>
      </p:sp>
      <p:sp>
        <p:nvSpPr>
          <p:cNvPr id="20" name="Date Placeholder 19">
            <a:extLst>
              <a:ext uri="{FF2B5EF4-FFF2-40B4-BE49-F238E27FC236}">
                <a16:creationId xmlns:a16="http://schemas.microsoft.com/office/drawing/2014/main" id="{A74D661B-510C-4CF2-BF77-3EAFB649883D}"/>
              </a:ext>
            </a:extLst>
          </p:cNvPr>
          <p:cNvSpPr>
            <a:spLocks noGrp="1"/>
          </p:cNvSpPr>
          <p:nvPr>
            <p:ph type="dt" sz="half" idx="20"/>
          </p:nvPr>
        </p:nvSpPr>
        <p:spPr>
          <a:xfrm>
            <a:off x="5919680" y="6356350"/>
            <a:ext cx="947516" cy="365125"/>
          </a:xfrm>
        </p:spPr>
        <p:txBody>
          <a:bodyPr/>
          <a:lstStyle/>
          <a:p>
            <a:r>
              <a:rPr lang="en-US"/>
              <a:t>20XX</a:t>
            </a:r>
          </a:p>
        </p:txBody>
      </p:sp>
      <p:sp>
        <p:nvSpPr>
          <p:cNvPr id="26" name="Slide Number Placeholder 25">
            <a:extLst>
              <a:ext uri="{FF2B5EF4-FFF2-40B4-BE49-F238E27FC236}">
                <a16:creationId xmlns:a16="http://schemas.microsoft.com/office/drawing/2014/main" id="{2265E7A6-9C35-BDFE-538D-6A6007D00EE4}"/>
              </a:ext>
            </a:extLst>
          </p:cNvPr>
          <p:cNvSpPr>
            <a:spLocks noGrp="1"/>
          </p:cNvSpPr>
          <p:nvPr>
            <p:ph type="sldNum" sz="quarter" idx="22"/>
          </p:nvPr>
        </p:nvSpPr>
        <p:spPr/>
        <p:txBody>
          <a:bodyPr/>
          <a:lstStyle/>
          <a:p>
            <a:fld id="{B5CEABB6-07DC-46E8-9B57-56EC44A396E5}" type="slidenum">
              <a:rPr lang="en-US" dirty="0" smtClean="0"/>
              <a:pPr/>
              <a:t>2</a:t>
            </a:fld>
            <a:endParaRPr lang="en-US"/>
          </a:p>
        </p:txBody>
      </p:sp>
    </p:spTree>
    <p:extLst>
      <p:ext uri="{BB962C8B-B14F-4D97-AF65-F5344CB8AC3E}">
        <p14:creationId xmlns:p14="http://schemas.microsoft.com/office/powerpoint/2010/main" val="18449418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FDC0E0A-2715-4BF9-8659-0ED8629BA242}"/>
              </a:ext>
            </a:extLst>
          </p:cNvPr>
          <p:cNvSpPr>
            <a:spLocks noGrp="1"/>
          </p:cNvSpPr>
          <p:nvPr>
            <p:ph type="dt" sz="half" idx="10"/>
          </p:nvPr>
        </p:nvSpPr>
        <p:spPr>
          <a:xfrm>
            <a:off x="838200" y="6356350"/>
            <a:ext cx="2743200" cy="365125"/>
          </a:xfrm>
        </p:spPr>
        <p:txBody>
          <a:bodyPr/>
          <a:lstStyle/>
          <a:p>
            <a:r>
              <a:rPr lang="en-US"/>
              <a:t>20XX</a:t>
            </a:r>
          </a:p>
        </p:txBody>
      </p:sp>
      <p:sp>
        <p:nvSpPr>
          <p:cNvPr id="8" name="Slide Number Placeholder 7">
            <a:extLst>
              <a:ext uri="{FF2B5EF4-FFF2-40B4-BE49-F238E27FC236}">
                <a16:creationId xmlns:a16="http://schemas.microsoft.com/office/drawing/2014/main" id="{719DD9D9-8091-D29C-A465-D6167B411178}"/>
              </a:ext>
            </a:extLst>
          </p:cNvPr>
          <p:cNvSpPr>
            <a:spLocks noGrp="1"/>
          </p:cNvSpPr>
          <p:nvPr>
            <p:ph type="sldNum" sz="quarter" idx="12"/>
          </p:nvPr>
        </p:nvSpPr>
        <p:spPr/>
        <p:txBody>
          <a:bodyPr/>
          <a:lstStyle/>
          <a:p>
            <a:fld id="{B5CEABB6-07DC-46E8-9B57-56EC44A396E5}" type="slidenum">
              <a:rPr lang="en-US" smtClean="0"/>
              <a:t>20</a:t>
            </a:fld>
            <a:endParaRPr lang="en-US"/>
          </a:p>
        </p:txBody>
      </p:sp>
      <p:sp>
        <p:nvSpPr>
          <p:cNvPr id="7" name="TextBox 39">
            <a:extLst>
              <a:ext uri="{FF2B5EF4-FFF2-40B4-BE49-F238E27FC236}">
                <a16:creationId xmlns:a16="http://schemas.microsoft.com/office/drawing/2014/main" id="{02E47455-E56E-9A90-4A01-145B53CAF17A}"/>
              </a:ext>
            </a:extLst>
          </p:cNvPr>
          <p:cNvSpPr txBox="1"/>
          <p:nvPr/>
        </p:nvSpPr>
        <p:spPr>
          <a:xfrm>
            <a:off x="5550877" y="5244710"/>
            <a:ext cx="4711595" cy="523220"/>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a:ea typeface="+mn-lt"/>
                <a:cs typeface="+mn-lt"/>
              </a:rPr>
              <a:t>The success rate rises overtime as more improvements on the technology are made</a:t>
            </a:r>
          </a:p>
        </p:txBody>
      </p:sp>
      <p:sp>
        <p:nvSpPr>
          <p:cNvPr id="11" name="Title 1">
            <a:extLst>
              <a:ext uri="{FF2B5EF4-FFF2-40B4-BE49-F238E27FC236}">
                <a16:creationId xmlns:a16="http://schemas.microsoft.com/office/drawing/2014/main" id="{4D9CAE6A-48AD-B7E1-C500-B5D6ACB0052A}"/>
              </a:ext>
            </a:extLst>
          </p:cNvPr>
          <p:cNvSpPr>
            <a:spLocks noGrp="1"/>
          </p:cNvSpPr>
          <p:nvPr/>
        </p:nvSpPr>
        <p:spPr>
          <a:xfrm>
            <a:off x="5486400" y="603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US" sz="2800" kern="1200" cap="all" spc="150" baseline="0" dirty="0">
                <a:solidFill>
                  <a:schemeClr val="tx1">
                    <a:lumMod val="75000"/>
                    <a:lumOff val="25000"/>
                  </a:schemeClr>
                </a:solidFill>
                <a:latin typeface="+mj-lt"/>
                <a:ea typeface="+mj-ea"/>
                <a:cs typeface="+mj-cs"/>
              </a:defRPr>
            </a:lvl1pPr>
          </a:lstStyle>
          <a:p>
            <a:r>
              <a:rPr lang="en-US"/>
              <a:t>Launch success yearly trend</a:t>
            </a:r>
          </a:p>
        </p:txBody>
      </p:sp>
      <p:pic>
        <p:nvPicPr>
          <p:cNvPr id="2" name="Picture 1">
            <a:extLst>
              <a:ext uri="{FF2B5EF4-FFF2-40B4-BE49-F238E27FC236}">
                <a16:creationId xmlns:a16="http://schemas.microsoft.com/office/drawing/2014/main" id="{72375CE9-175A-0E27-D0B4-36BAD1B9E0AB}"/>
              </a:ext>
            </a:extLst>
          </p:cNvPr>
          <p:cNvPicPr>
            <a:picLocks noChangeAspect="1"/>
          </p:cNvPicPr>
          <p:nvPr/>
        </p:nvPicPr>
        <p:blipFill>
          <a:blip r:embed="rId2"/>
          <a:stretch>
            <a:fillRect/>
          </a:stretch>
        </p:blipFill>
        <p:spPr>
          <a:xfrm>
            <a:off x="5549856" y="1096108"/>
            <a:ext cx="5804965" cy="4114800"/>
          </a:xfrm>
          <a:prstGeom prst="rect">
            <a:avLst/>
          </a:prstGeom>
        </p:spPr>
      </p:pic>
    </p:spTree>
    <p:extLst>
      <p:ext uri="{BB962C8B-B14F-4D97-AF65-F5344CB8AC3E}">
        <p14:creationId xmlns:p14="http://schemas.microsoft.com/office/powerpoint/2010/main" val="8557233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DE7F2-E890-4744-88DD-A75F5E300513}"/>
              </a:ext>
            </a:extLst>
          </p:cNvPr>
          <p:cNvSpPr>
            <a:spLocks noGrp="1"/>
          </p:cNvSpPr>
          <p:nvPr>
            <p:ph type="ctrTitle"/>
          </p:nvPr>
        </p:nvSpPr>
        <p:spPr>
          <a:xfrm>
            <a:off x="6991350" y="2571235"/>
            <a:ext cx="4179570" cy="1715531"/>
          </a:xfrm>
        </p:spPr>
        <p:txBody>
          <a:bodyPr/>
          <a:lstStyle/>
          <a:p>
            <a:r>
              <a:rPr lang="en-US"/>
              <a:t>Section 3:</a:t>
            </a:r>
            <a:br>
              <a:rPr lang="en-US"/>
            </a:br>
            <a:r>
              <a:rPr lang="en-US"/>
              <a:t>insights drawn from </a:t>
            </a:r>
            <a:r>
              <a:rPr lang="en-US" err="1"/>
              <a:t>eda</a:t>
            </a:r>
            <a:r>
              <a:rPr lang="en-US"/>
              <a:t> </a:t>
            </a:r>
            <a:r>
              <a:rPr lang="en-US" err="1"/>
              <a:t>sql</a:t>
            </a:r>
            <a:endParaRPr lang="en-US"/>
          </a:p>
        </p:txBody>
      </p:sp>
    </p:spTree>
    <p:extLst>
      <p:ext uri="{BB962C8B-B14F-4D97-AF65-F5344CB8AC3E}">
        <p14:creationId xmlns:p14="http://schemas.microsoft.com/office/powerpoint/2010/main" val="40662583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63B6BDC-0568-466F-91ED-52067B366C6A}"/>
              </a:ext>
            </a:extLst>
          </p:cNvPr>
          <p:cNvSpPr>
            <a:spLocks noGrp="1"/>
          </p:cNvSpPr>
          <p:nvPr>
            <p:ph type="dt" sz="half" idx="10"/>
          </p:nvPr>
        </p:nvSpPr>
        <p:spPr>
          <a:xfrm>
            <a:off x="838200" y="6356350"/>
            <a:ext cx="2743200" cy="365125"/>
          </a:xfrm>
        </p:spPr>
        <p:txBody>
          <a:bodyPr/>
          <a:lstStyle/>
          <a:p>
            <a:r>
              <a:rPr lang="en-US"/>
              <a:t>20XX</a:t>
            </a:r>
          </a:p>
        </p:txBody>
      </p:sp>
      <p:sp>
        <p:nvSpPr>
          <p:cNvPr id="6" name="Slide Number Placeholder 5">
            <a:extLst>
              <a:ext uri="{FF2B5EF4-FFF2-40B4-BE49-F238E27FC236}">
                <a16:creationId xmlns:a16="http://schemas.microsoft.com/office/drawing/2014/main" id="{7FD33053-93B8-BEB8-DE82-BAF768BFC4D6}"/>
              </a:ext>
            </a:extLst>
          </p:cNvPr>
          <p:cNvSpPr>
            <a:spLocks noGrp="1"/>
          </p:cNvSpPr>
          <p:nvPr>
            <p:ph type="sldNum" sz="quarter" idx="12"/>
          </p:nvPr>
        </p:nvSpPr>
        <p:spPr/>
        <p:txBody>
          <a:bodyPr/>
          <a:lstStyle/>
          <a:p>
            <a:fld id="{B5CEABB6-07DC-46E8-9B57-56EC44A396E5}" type="slidenum">
              <a:rPr lang="en-US" smtClean="0"/>
              <a:t>22</a:t>
            </a:fld>
            <a:endParaRPr lang="en-US"/>
          </a:p>
        </p:txBody>
      </p:sp>
      <p:sp>
        <p:nvSpPr>
          <p:cNvPr id="8" name="Title 1">
            <a:extLst>
              <a:ext uri="{FF2B5EF4-FFF2-40B4-BE49-F238E27FC236}">
                <a16:creationId xmlns:a16="http://schemas.microsoft.com/office/drawing/2014/main" id="{935C0770-A36E-4500-AA2E-F3DE8416AD1E}"/>
              </a:ext>
            </a:extLst>
          </p:cNvPr>
          <p:cNvSpPr>
            <a:spLocks noGrp="1"/>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US" sz="2800" kern="1200" cap="all" spc="150" baseline="0" dirty="0">
                <a:solidFill>
                  <a:schemeClr val="tx1">
                    <a:lumMod val="75000"/>
                    <a:lumOff val="25000"/>
                  </a:schemeClr>
                </a:solidFill>
                <a:latin typeface="+mj-lt"/>
                <a:ea typeface="+mj-ea"/>
                <a:cs typeface="+mj-cs"/>
              </a:defRPr>
            </a:lvl1pPr>
          </a:lstStyle>
          <a:p>
            <a:r>
              <a:rPr lang="en-US"/>
              <a:t>Launch site names that begin with 'cca'</a:t>
            </a:r>
          </a:p>
        </p:txBody>
      </p:sp>
      <p:sp>
        <p:nvSpPr>
          <p:cNvPr id="10" name="TextBox 39">
            <a:extLst>
              <a:ext uri="{FF2B5EF4-FFF2-40B4-BE49-F238E27FC236}">
                <a16:creationId xmlns:a16="http://schemas.microsoft.com/office/drawing/2014/main" id="{02E47455-E56E-9A90-4A01-145B53CAF17A}"/>
              </a:ext>
            </a:extLst>
          </p:cNvPr>
          <p:cNvSpPr txBox="1"/>
          <p:nvPr/>
        </p:nvSpPr>
        <p:spPr>
          <a:xfrm>
            <a:off x="6430108" y="1557802"/>
            <a:ext cx="4154750" cy="923330"/>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ea typeface="+mn-lt"/>
                <a:cs typeface="+mn-lt"/>
              </a:rPr>
              <a:t>Use the query to display 5 records where the launch site names begins with 'CCA'</a:t>
            </a:r>
          </a:p>
        </p:txBody>
      </p:sp>
      <p:pic>
        <p:nvPicPr>
          <p:cNvPr id="4" name="Picture 3" descr="A screenshot of a computer&#10;&#10;Description automatically generated">
            <a:extLst>
              <a:ext uri="{FF2B5EF4-FFF2-40B4-BE49-F238E27FC236}">
                <a16:creationId xmlns:a16="http://schemas.microsoft.com/office/drawing/2014/main" id="{06705C71-8746-2AAA-1023-AEA506435729}"/>
              </a:ext>
            </a:extLst>
          </p:cNvPr>
          <p:cNvPicPr>
            <a:picLocks noChangeAspect="1"/>
          </p:cNvPicPr>
          <p:nvPr/>
        </p:nvPicPr>
        <p:blipFill>
          <a:blip r:embed="rId2"/>
          <a:stretch>
            <a:fillRect/>
          </a:stretch>
        </p:blipFill>
        <p:spPr>
          <a:xfrm>
            <a:off x="874664" y="1506416"/>
            <a:ext cx="5319686" cy="4114800"/>
          </a:xfrm>
          <a:prstGeom prst="rect">
            <a:avLst/>
          </a:prstGeom>
        </p:spPr>
      </p:pic>
      <p:sp>
        <p:nvSpPr>
          <p:cNvPr id="7" name="TextBox 6">
            <a:extLst>
              <a:ext uri="{FF2B5EF4-FFF2-40B4-BE49-F238E27FC236}">
                <a16:creationId xmlns:a16="http://schemas.microsoft.com/office/drawing/2014/main" id="{164BDF1F-EE80-DA97-FDC0-A0B9868086CB}"/>
              </a:ext>
            </a:extLst>
          </p:cNvPr>
          <p:cNvSpPr txBox="1"/>
          <p:nvPr/>
        </p:nvSpPr>
        <p:spPr>
          <a:xfrm>
            <a:off x="6430391" y="2743862"/>
            <a:ext cx="2521975"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cap="all">
                <a:solidFill>
                  <a:srgbClr val="404040"/>
                </a:solidFill>
                <a:hlinkClick r:id="rId3"/>
              </a:rPr>
              <a:t>GITHUB</a:t>
            </a:r>
            <a:endParaRPr lang="en-US" sz="2000">
              <a:hlinkClick r:id="rId3"/>
            </a:endParaRPr>
          </a:p>
        </p:txBody>
      </p:sp>
    </p:spTree>
    <p:extLst>
      <p:ext uri="{BB962C8B-B14F-4D97-AF65-F5344CB8AC3E}">
        <p14:creationId xmlns:p14="http://schemas.microsoft.com/office/powerpoint/2010/main" val="37188875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63B6BDC-0568-466F-91ED-52067B366C6A}"/>
              </a:ext>
            </a:extLst>
          </p:cNvPr>
          <p:cNvSpPr>
            <a:spLocks noGrp="1"/>
          </p:cNvSpPr>
          <p:nvPr>
            <p:ph type="dt" sz="half" idx="10"/>
          </p:nvPr>
        </p:nvSpPr>
        <p:spPr>
          <a:xfrm>
            <a:off x="838200" y="6356350"/>
            <a:ext cx="2743200" cy="365125"/>
          </a:xfrm>
        </p:spPr>
        <p:txBody>
          <a:bodyPr/>
          <a:lstStyle/>
          <a:p>
            <a:r>
              <a:rPr lang="en-US"/>
              <a:t>20XX</a:t>
            </a:r>
          </a:p>
        </p:txBody>
      </p:sp>
      <p:sp>
        <p:nvSpPr>
          <p:cNvPr id="6" name="Slide Number Placeholder 5">
            <a:extLst>
              <a:ext uri="{FF2B5EF4-FFF2-40B4-BE49-F238E27FC236}">
                <a16:creationId xmlns:a16="http://schemas.microsoft.com/office/drawing/2014/main" id="{7FD33053-93B8-BEB8-DE82-BAF768BFC4D6}"/>
              </a:ext>
            </a:extLst>
          </p:cNvPr>
          <p:cNvSpPr>
            <a:spLocks noGrp="1"/>
          </p:cNvSpPr>
          <p:nvPr>
            <p:ph type="sldNum" sz="quarter" idx="12"/>
          </p:nvPr>
        </p:nvSpPr>
        <p:spPr/>
        <p:txBody>
          <a:bodyPr/>
          <a:lstStyle/>
          <a:p>
            <a:fld id="{B5CEABB6-07DC-46E8-9B57-56EC44A396E5}" type="slidenum">
              <a:rPr lang="en-US" smtClean="0"/>
              <a:t>23</a:t>
            </a:fld>
            <a:endParaRPr lang="en-US"/>
          </a:p>
        </p:txBody>
      </p:sp>
      <p:sp>
        <p:nvSpPr>
          <p:cNvPr id="8" name="Title 1">
            <a:extLst>
              <a:ext uri="{FF2B5EF4-FFF2-40B4-BE49-F238E27FC236}">
                <a16:creationId xmlns:a16="http://schemas.microsoft.com/office/drawing/2014/main" id="{935C0770-A36E-4500-AA2E-F3DE8416AD1E}"/>
              </a:ext>
            </a:extLst>
          </p:cNvPr>
          <p:cNvSpPr>
            <a:spLocks noGrp="1"/>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US" sz="2800" kern="1200" cap="all" spc="150" baseline="0" dirty="0">
                <a:solidFill>
                  <a:schemeClr val="tx1">
                    <a:lumMod val="75000"/>
                    <a:lumOff val="25000"/>
                  </a:schemeClr>
                </a:solidFill>
                <a:latin typeface="+mj-lt"/>
                <a:ea typeface="+mj-ea"/>
                <a:cs typeface="+mj-cs"/>
              </a:defRPr>
            </a:lvl1pPr>
          </a:lstStyle>
          <a:p>
            <a:r>
              <a:rPr lang="en-US"/>
              <a:t>Total payload mass</a:t>
            </a:r>
          </a:p>
        </p:txBody>
      </p:sp>
      <p:sp>
        <p:nvSpPr>
          <p:cNvPr id="10" name="TextBox 39">
            <a:extLst>
              <a:ext uri="{FF2B5EF4-FFF2-40B4-BE49-F238E27FC236}">
                <a16:creationId xmlns:a16="http://schemas.microsoft.com/office/drawing/2014/main" id="{02E47455-E56E-9A90-4A01-145B53CAF17A}"/>
              </a:ext>
            </a:extLst>
          </p:cNvPr>
          <p:cNvSpPr txBox="1"/>
          <p:nvPr/>
        </p:nvSpPr>
        <p:spPr>
          <a:xfrm>
            <a:off x="838200" y="3679679"/>
            <a:ext cx="4154750" cy="646331"/>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ea typeface="+mn-lt"/>
                <a:cs typeface="+mn-lt"/>
              </a:rPr>
              <a:t>Use the query to display total payload mass by boosters launched by NASA</a:t>
            </a:r>
          </a:p>
        </p:txBody>
      </p:sp>
      <p:sp>
        <p:nvSpPr>
          <p:cNvPr id="7" name="TextBox 6">
            <a:extLst>
              <a:ext uri="{FF2B5EF4-FFF2-40B4-BE49-F238E27FC236}">
                <a16:creationId xmlns:a16="http://schemas.microsoft.com/office/drawing/2014/main" id="{164BDF1F-EE80-DA97-FDC0-A0B9868086CB}"/>
              </a:ext>
            </a:extLst>
          </p:cNvPr>
          <p:cNvSpPr txBox="1"/>
          <p:nvPr/>
        </p:nvSpPr>
        <p:spPr>
          <a:xfrm>
            <a:off x="838483" y="4631277"/>
            <a:ext cx="2521975"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cap="all">
                <a:solidFill>
                  <a:srgbClr val="404040"/>
                </a:solidFill>
                <a:hlinkClick r:id="rId2"/>
              </a:rPr>
              <a:t>GITHUB</a:t>
            </a:r>
            <a:endParaRPr lang="en-US" sz="2000">
              <a:hlinkClick r:id="rId2"/>
            </a:endParaRPr>
          </a:p>
        </p:txBody>
      </p:sp>
      <p:pic>
        <p:nvPicPr>
          <p:cNvPr id="3" name="Picture 2" descr="A screenshot of a computer&#10;&#10;Description automatically generated">
            <a:extLst>
              <a:ext uri="{FF2B5EF4-FFF2-40B4-BE49-F238E27FC236}">
                <a16:creationId xmlns:a16="http://schemas.microsoft.com/office/drawing/2014/main" id="{FA66D07A-7D87-191A-0749-49C49B673806}"/>
              </a:ext>
            </a:extLst>
          </p:cNvPr>
          <p:cNvPicPr>
            <a:picLocks noChangeAspect="1"/>
          </p:cNvPicPr>
          <p:nvPr/>
        </p:nvPicPr>
        <p:blipFill rotWithShape="1">
          <a:blip r:embed="rId3"/>
          <a:srcRect l="782" b="282"/>
          <a:stretch/>
        </p:blipFill>
        <p:spPr>
          <a:xfrm>
            <a:off x="908538" y="1475829"/>
            <a:ext cx="8921268" cy="2071691"/>
          </a:xfrm>
          <a:prstGeom prst="rect">
            <a:avLst/>
          </a:prstGeom>
        </p:spPr>
      </p:pic>
    </p:spTree>
    <p:extLst>
      <p:ext uri="{BB962C8B-B14F-4D97-AF65-F5344CB8AC3E}">
        <p14:creationId xmlns:p14="http://schemas.microsoft.com/office/powerpoint/2010/main" val="37112849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63B6BDC-0568-466F-91ED-52067B366C6A}"/>
              </a:ext>
            </a:extLst>
          </p:cNvPr>
          <p:cNvSpPr>
            <a:spLocks noGrp="1"/>
          </p:cNvSpPr>
          <p:nvPr>
            <p:ph type="dt" sz="half" idx="10"/>
          </p:nvPr>
        </p:nvSpPr>
        <p:spPr>
          <a:xfrm>
            <a:off x="838200" y="6356350"/>
            <a:ext cx="2743200" cy="365125"/>
          </a:xfrm>
        </p:spPr>
        <p:txBody>
          <a:bodyPr/>
          <a:lstStyle/>
          <a:p>
            <a:r>
              <a:rPr lang="en-US"/>
              <a:t>20XX</a:t>
            </a:r>
          </a:p>
        </p:txBody>
      </p:sp>
      <p:sp>
        <p:nvSpPr>
          <p:cNvPr id="6" name="Slide Number Placeholder 5">
            <a:extLst>
              <a:ext uri="{FF2B5EF4-FFF2-40B4-BE49-F238E27FC236}">
                <a16:creationId xmlns:a16="http://schemas.microsoft.com/office/drawing/2014/main" id="{7FD33053-93B8-BEB8-DE82-BAF768BFC4D6}"/>
              </a:ext>
            </a:extLst>
          </p:cNvPr>
          <p:cNvSpPr>
            <a:spLocks noGrp="1"/>
          </p:cNvSpPr>
          <p:nvPr>
            <p:ph type="sldNum" sz="quarter" idx="12"/>
          </p:nvPr>
        </p:nvSpPr>
        <p:spPr/>
        <p:txBody>
          <a:bodyPr/>
          <a:lstStyle/>
          <a:p>
            <a:fld id="{B5CEABB6-07DC-46E8-9B57-56EC44A396E5}" type="slidenum">
              <a:rPr lang="en-US" smtClean="0"/>
              <a:t>24</a:t>
            </a:fld>
            <a:endParaRPr lang="en-US"/>
          </a:p>
        </p:txBody>
      </p:sp>
      <p:sp>
        <p:nvSpPr>
          <p:cNvPr id="8" name="Title 1">
            <a:extLst>
              <a:ext uri="{FF2B5EF4-FFF2-40B4-BE49-F238E27FC236}">
                <a16:creationId xmlns:a16="http://schemas.microsoft.com/office/drawing/2014/main" id="{935C0770-A36E-4500-AA2E-F3DE8416AD1E}"/>
              </a:ext>
            </a:extLst>
          </p:cNvPr>
          <p:cNvSpPr>
            <a:spLocks noGrp="1"/>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US" sz="2800" kern="1200" cap="all" spc="150" baseline="0" dirty="0">
                <a:solidFill>
                  <a:schemeClr val="tx1">
                    <a:lumMod val="75000"/>
                    <a:lumOff val="25000"/>
                  </a:schemeClr>
                </a:solidFill>
                <a:latin typeface="+mj-lt"/>
                <a:ea typeface="+mj-ea"/>
                <a:cs typeface="+mj-cs"/>
              </a:defRPr>
            </a:lvl1pPr>
          </a:lstStyle>
          <a:p>
            <a:r>
              <a:rPr lang="en-US"/>
              <a:t>Average payload mass by f9 v1.1</a:t>
            </a:r>
          </a:p>
        </p:txBody>
      </p:sp>
      <p:sp>
        <p:nvSpPr>
          <p:cNvPr id="10" name="TextBox 39">
            <a:extLst>
              <a:ext uri="{FF2B5EF4-FFF2-40B4-BE49-F238E27FC236}">
                <a16:creationId xmlns:a16="http://schemas.microsoft.com/office/drawing/2014/main" id="{02E47455-E56E-9A90-4A01-145B53CAF17A}"/>
              </a:ext>
            </a:extLst>
          </p:cNvPr>
          <p:cNvSpPr txBox="1"/>
          <p:nvPr/>
        </p:nvSpPr>
        <p:spPr>
          <a:xfrm>
            <a:off x="838200" y="3679679"/>
            <a:ext cx="4154750" cy="923330"/>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ea typeface="+mn-lt"/>
                <a:cs typeface="+mn-lt"/>
              </a:rPr>
              <a:t>Use the query to display average payload mass by Booster version F9 V1.1</a:t>
            </a:r>
          </a:p>
        </p:txBody>
      </p:sp>
      <p:sp>
        <p:nvSpPr>
          <p:cNvPr id="7" name="TextBox 6">
            <a:extLst>
              <a:ext uri="{FF2B5EF4-FFF2-40B4-BE49-F238E27FC236}">
                <a16:creationId xmlns:a16="http://schemas.microsoft.com/office/drawing/2014/main" id="{164BDF1F-EE80-DA97-FDC0-A0B9868086CB}"/>
              </a:ext>
            </a:extLst>
          </p:cNvPr>
          <p:cNvSpPr txBox="1"/>
          <p:nvPr/>
        </p:nvSpPr>
        <p:spPr>
          <a:xfrm>
            <a:off x="838483" y="4631277"/>
            <a:ext cx="2521975"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cap="all">
                <a:solidFill>
                  <a:srgbClr val="404040"/>
                </a:solidFill>
                <a:hlinkClick r:id="rId2"/>
              </a:rPr>
              <a:t>GITHUB</a:t>
            </a:r>
            <a:endParaRPr lang="en-US" sz="2000">
              <a:hlinkClick r:id="rId2"/>
            </a:endParaRPr>
          </a:p>
        </p:txBody>
      </p:sp>
      <p:pic>
        <p:nvPicPr>
          <p:cNvPr id="4" name="Picture 3" descr="A screenshot of a computer&#10;&#10;Description automatically generated">
            <a:extLst>
              <a:ext uri="{FF2B5EF4-FFF2-40B4-BE49-F238E27FC236}">
                <a16:creationId xmlns:a16="http://schemas.microsoft.com/office/drawing/2014/main" id="{DB908603-BC0D-ECE4-252C-B033FAE8CC79}"/>
              </a:ext>
            </a:extLst>
          </p:cNvPr>
          <p:cNvPicPr>
            <a:picLocks noChangeAspect="1"/>
          </p:cNvPicPr>
          <p:nvPr/>
        </p:nvPicPr>
        <p:blipFill>
          <a:blip r:embed="rId3"/>
          <a:stretch>
            <a:fillRect/>
          </a:stretch>
        </p:blipFill>
        <p:spPr>
          <a:xfrm>
            <a:off x="838200" y="1360675"/>
            <a:ext cx="8897815" cy="2120281"/>
          </a:xfrm>
          <a:prstGeom prst="rect">
            <a:avLst/>
          </a:prstGeom>
        </p:spPr>
      </p:pic>
    </p:spTree>
    <p:extLst>
      <p:ext uri="{BB962C8B-B14F-4D97-AF65-F5344CB8AC3E}">
        <p14:creationId xmlns:p14="http://schemas.microsoft.com/office/powerpoint/2010/main" val="26039637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63B6BDC-0568-466F-91ED-52067B366C6A}"/>
              </a:ext>
            </a:extLst>
          </p:cNvPr>
          <p:cNvSpPr>
            <a:spLocks noGrp="1"/>
          </p:cNvSpPr>
          <p:nvPr>
            <p:ph type="dt" sz="half" idx="10"/>
          </p:nvPr>
        </p:nvSpPr>
        <p:spPr>
          <a:xfrm>
            <a:off x="838200" y="6356350"/>
            <a:ext cx="2743200" cy="365125"/>
          </a:xfrm>
        </p:spPr>
        <p:txBody>
          <a:bodyPr/>
          <a:lstStyle/>
          <a:p>
            <a:r>
              <a:rPr lang="en-US"/>
              <a:t>20XX</a:t>
            </a:r>
          </a:p>
        </p:txBody>
      </p:sp>
      <p:sp>
        <p:nvSpPr>
          <p:cNvPr id="6" name="Slide Number Placeholder 5">
            <a:extLst>
              <a:ext uri="{FF2B5EF4-FFF2-40B4-BE49-F238E27FC236}">
                <a16:creationId xmlns:a16="http://schemas.microsoft.com/office/drawing/2014/main" id="{7FD33053-93B8-BEB8-DE82-BAF768BFC4D6}"/>
              </a:ext>
            </a:extLst>
          </p:cNvPr>
          <p:cNvSpPr>
            <a:spLocks noGrp="1"/>
          </p:cNvSpPr>
          <p:nvPr>
            <p:ph type="sldNum" sz="quarter" idx="12"/>
          </p:nvPr>
        </p:nvSpPr>
        <p:spPr/>
        <p:txBody>
          <a:bodyPr/>
          <a:lstStyle/>
          <a:p>
            <a:fld id="{B5CEABB6-07DC-46E8-9B57-56EC44A396E5}" type="slidenum">
              <a:rPr lang="en-US" smtClean="0"/>
              <a:t>25</a:t>
            </a:fld>
            <a:endParaRPr lang="en-US"/>
          </a:p>
        </p:txBody>
      </p:sp>
      <p:sp>
        <p:nvSpPr>
          <p:cNvPr id="8" name="Title 1">
            <a:extLst>
              <a:ext uri="{FF2B5EF4-FFF2-40B4-BE49-F238E27FC236}">
                <a16:creationId xmlns:a16="http://schemas.microsoft.com/office/drawing/2014/main" id="{935C0770-A36E-4500-AA2E-F3DE8416AD1E}"/>
              </a:ext>
            </a:extLst>
          </p:cNvPr>
          <p:cNvSpPr>
            <a:spLocks noGrp="1"/>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US" sz="2800" kern="1200" cap="all" spc="150" baseline="0" dirty="0">
                <a:solidFill>
                  <a:schemeClr val="tx1">
                    <a:lumMod val="75000"/>
                    <a:lumOff val="25000"/>
                  </a:schemeClr>
                </a:solidFill>
                <a:latin typeface="+mj-lt"/>
                <a:ea typeface="+mj-ea"/>
                <a:cs typeface="+mj-cs"/>
              </a:defRPr>
            </a:lvl1pPr>
          </a:lstStyle>
          <a:p>
            <a:r>
              <a:rPr lang="en-US"/>
              <a:t>First successful ground landing date</a:t>
            </a:r>
          </a:p>
        </p:txBody>
      </p:sp>
      <p:sp>
        <p:nvSpPr>
          <p:cNvPr id="10" name="TextBox 39">
            <a:extLst>
              <a:ext uri="{FF2B5EF4-FFF2-40B4-BE49-F238E27FC236}">
                <a16:creationId xmlns:a16="http://schemas.microsoft.com/office/drawing/2014/main" id="{02E47455-E56E-9A90-4A01-145B53CAF17A}"/>
              </a:ext>
            </a:extLst>
          </p:cNvPr>
          <p:cNvSpPr txBox="1"/>
          <p:nvPr/>
        </p:nvSpPr>
        <p:spPr>
          <a:xfrm>
            <a:off x="838200" y="3703125"/>
            <a:ext cx="4154750" cy="646331"/>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ea typeface="+mn-lt"/>
                <a:cs typeface="+mn-lt"/>
              </a:rPr>
              <a:t>Use the query to display the first successful ground landing date </a:t>
            </a:r>
          </a:p>
        </p:txBody>
      </p:sp>
      <p:sp>
        <p:nvSpPr>
          <p:cNvPr id="7" name="TextBox 6">
            <a:extLst>
              <a:ext uri="{FF2B5EF4-FFF2-40B4-BE49-F238E27FC236}">
                <a16:creationId xmlns:a16="http://schemas.microsoft.com/office/drawing/2014/main" id="{164BDF1F-EE80-DA97-FDC0-A0B9868086CB}"/>
              </a:ext>
            </a:extLst>
          </p:cNvPr>
          <p:cNvSpPr txBox="1"/>
          <p:nvPr/>
        </p:nvSpPr>
        <p:spPr>
          <a:xfrm>
            <a:off x="838483" y="4643000"/>
            <a:ext cx="2521975"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cap="all">
                <a:solidFill>
                  <a:srgbClr val="404040"/>
                </a:solidFill>
                <a:hlinkClick r:id="rId2"/>
              </a:rPr>
              <a:t>GITHUB</a:t>
            </a:r>
            <a:endParaRPr lang="en-US" sz="2000">
              <a:hlinkClick r:id="rId2"/>
            </a:endParaRPr>
          </a:p>
        </p:txBody>
      </p:sp>
      <p:pic>
        <p:nvPicPr>
          <p:cNvPr id="3" name="Picture 2" descr="A screenshot of a computer error&#10;&#10;Description automatically generated">
            <a:extLst>
              <a:ext uri="{FF2B5EF4-FFF2-40B4-BE49-F238E27FC236}">
                <a16:creationId xmlns:a16="http://schemas.microsoft.com/office/drawing/2014/main" id="{B23C4028-1036-4665-7AC0-634F710921AC}"/>
              </a:ext>
            </a:extLst>
          </p:cNvPr>
          <p:cNvPicPr>
            <a:picLocks noChangeAspect="1"/>
          </p:cNvPicPr>
          <p:nvPr/>
        </p:nvPicPr>
        <p:blipFill rotWithShape="1">
          <a:blip r:embed="rId3"/>
          <a:srcRect t="25412" r="-61" b="235"/>
          <a:stretch/>
        </p:blipFill>
        <p:spPr>
          <a:xfrm>
            <a:off x="838200" y="1504851"/>
            <a:ext cx="9648102" cy="1850220"/>
          </a:xfrm>
          <a:prstGeom prst="rect">
            <a:avLst/>
          </a:prstGeom>
        </p:spPr>
      </p:pic>
    </p:spTree>
    <p:extLst>
      <p:ext uri="{BB962C8B-B14F-4D97-AF65-F5344CB8AC3E}">
        <p14:creationId xmlns:p14="http://schemas.microsoft.com/office/powerpoint/2010/main" val="24090454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63B6BDC-0568-466F-91ED-52067B366C6A}"/>
              </a:ext>
            </a:extLst>
          </p:cNvPr>
          <p:cNvSpPr>
            <a:spLocks noGrp="1"/>
          </p:cNvSpPr>
          <p:nvPr>
            <p:ph type="dt" sz="half" idx="10"/>
          </p:nvPr>
        </p:nvSpPr>
        <p:spPr>
          <a:xfrm>
            <a:off x="838200" y="6356350"/>
            <a:ext cx="2743200" cy="365125"/>
          </a:xfrm>
        </p:spPr>
        <p:txBody>
          <a:bodyPr/>
          <a:lstStyle/>
          <a:p>
            <a:r>
              <a:rPr lang="en-US"/>
              <a:t>20XX</a:t>
            </a:r>
          </a:p>
        </p:txBody>
      </p:sp>
      <p:sp>
        <p:nvSpPr>
          <p:cNvPr id="6" name="Slide Number Placeholder 5">
            <a:extLst>
              <a:ext uri="{FF2B5EF4-FFF2-40B4-BE49-F238E27FC236}">
                <a16:creationId xmlns:a16="http://schemas.microsoft.com/office/drawing/2014/main" id="{7FD33053-93B8-BEB8-DE82-BAF768BFC4D6}"/>
              </a:ext>
            </a:extLst>
          </p:cNvPr>
          <p:cNvSpPr>
            <a:spLocks noGrp="1"/>
          </p:cNvSpPr>
          <p:nvPr>
            <p:ph type="sldNum" sz="quarter" idx="12"/>
          </p:nvPr>
        </p:nvSpPr>
        <p:spPr/>
        <p:txBody>
          <a:bodyPr/>
          <a:lstStyle/>
          <a:p>
            <a:fld id="{B5CEABB6-07DC-46E8-9B57-56EC44A396E5}" type="slidenum">
              <a:rPr lang="en-US" smtClean="0"/>
              <a:t>26</a:t>
            </a:fld>
            <a:endParaRPr lang="en-US"/>
          </a:p>
        </p:txBody>
      </p:sp>
      <p:sp>
        <p:nvSpPr>
          <p:cNvPr id="8" name="Title 1">
            <a:extLst>
              <a:ext uri="{FF2B5EF4-FFF2-40B4-BE49-F238E27FC236}">
                <a16:creationId xmlns:a16="http://schemas.microsoft.com/office/drawing/2014/main" id="{935C0770-A36E-4500-AA2E-F3DE8416AD1E}"/>
              </a:ext>
            </a:extLst>
          </p:cNvPr>
          <p:cNvSpPr>
            <a:spLocks noGrp="1"/>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US" sz="2800" kern="1200" cap="all" spc="150" baseline="0" dirty="0">
                <a:solidFill>
                  <a:schemeClr val="tx1">
                    <a:lumMod val="75000"/>
                    <a:lumOff val="25000"/>
                  </a:schemeClr>
                </a:solidFill>
                <a:latin typeface="+mj-lt"/>
                <a:ea typeface="+mj-ea"/>
                <a:cs typeface="+mj-cs"/>
              </a:defRPr>
            </a:lvl1pPr>
          </a:lstStyle>
          <a:p>
            <a:r>
              <a:rPr lang="en-US">
                <a:ea typeface="+mj-lt"/>
                <a:cs typeface="+mj-lt"/>
              </a:rPr>
              <a:t>Successful Drone Ship Landing with Payload between 4000 and 6000</a:t>
            </a:r>
            <a:endParaRPr lang="en-US"/>
          </a:p>
        </p:txBody>
      </p:sp>
      <p:sp>
        <p:nvSpPr>
          <p:cNvPr id="10" name="TextBox 39">
            <a:extLst>
              <a:ext uri="{FF2B5EF4-FFF2-40B4-BE49-F238E27FC236}">
                <a16:creationId xmlns:a16="http://schemas.microsoft.com/office/drawing/2014/main" id="{02E47455-E56E-9A90-4A01-145B53CAF17A}"/>
              </a:ext>
            </a:extLst>
          </p:cNvPr>
          <p:cNvSpPr txBox="1"/>
          <p:nvPr/>
        </p:nvSpPr>
        <p:spPr>
          <a:xfrm>
            <a:off x="838200" y="4312725"/>
            <a:ext cx="4154750" cy="1200329"/>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ea typeface="+mn-lt"/>
                <a:cs typeface="+mn-lt"/>
              </a:rPr>
              <a:t>Use the query to display the names of boosters that had a successful landing with a payload mass between 4000 and 6000</a:t>
            </a:r>
          </a:p>
        </p:txBody>
      </p:sp>
      <p:sp>
        <p:nvSpPr>
          <p:cNvPr id="7" name="TextBox 6">
            <a:extLst>
              <a:ext uri="{FF2B5EF4-FFF2-40B4-BE49-F238E27FC236}">
                <a16:creationId xmlns:a16="http://schemas.microsoft.com/office/drawing/2014/main" id="{164BDF1F-EE80-DA97-FDC0-A0B9868086CB}"/>
              </a:ext>
            </a:extLst>
          </p:cNvPr>
          <p:cNvSpPr txBox="1"/>
          <p:nvPr/>
        </p:nvSpPr>
        <p:spPr>
          <a:xfrm>
            <a:off x="838483" y="5533954"/>
            <a:ext cx="2521975"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cap="all">
                <a:solidFill>
                  <a:srgbClr val="404040"/>
                </a:solidFill>
                <a:hlinkClick r:id="rId2"/>
              </a:rPr>
              <a:t>GITHUB</a:t>
            </a:r>
            <a:endParaRPr lang="en-US" sz="2000">
              <a:hlinkClick r:id="rId2"/>
            </a:endParaRPr>
          </a:p>
        </p:txBody>
      </p:sp>
      <p:pic>
        <p:nvPicPr>
          <p:cNvPr id="4" name="Picture 3" descr="A screenshot of a computer&#10;&#10;Description automatically generated">
            <a:extLst>
              <a:ext uri="{FF2B5EF4-FFF2-40B4-BE49-F238E27FC236}">
                <a16:creationId xmlns:a16="http://schemas.microsoft.com/office/drawing/2014/main" id="{C72728A7-BBC7-DFEE-AC58-1E8B4DCD5EBD}"/>
              </a:ext>
            </a:extLst>
          </p:cNvPr>
          <p:cNvPicPr>
            <a:picLocks noChangeAspect="1"/>
          </p:cNvPicPr>
          <p:nvPr/>
        </p:nvPicPr>
        <p:blipFill>
          <a:blip r:embed="rId3"/>
          <a:stretch>
            <a:fillRect/>
          </a:stretch>
        </p:blipFill>
        <p:spPr>
          <a:xfrm>
            <a:off x="838200" y="1557104"/>
            <a:ext cx="9530861" cy="2688714"/>
          </a:xfrm>
          <a:prstGeom prst="rect">
            <a:avLst/>
          </a:prstGeom>
        </p:spPr>
      </p:pic>
    </p:spTree>
    <p:extLst>
      <p:ext uri="{BB962C8B-B14F-4D97-AF65-F5344CB8AC3E}">
        <p14:creationId xmlns:p14="http://schemas.microsoft.com/office/powerpoint/2010/main" val="12538141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63B6BDC-0568-466F-91ED-52067B366C6A}"/>
              </a:ext>
            </a:extLst>
          </p:cNvPr>
          <p:cNvSpPr>
            <a:spLocks noGrp="1"/>
          </p:cNvSpPr>
          <p:nvPr>
            <p:ph type="dt" sz="half" idx="10"/>
          </p:nvPr>
        </p:nvSpPr>
        <p:spPr>
          <a:xfrm>
            <a:off x="838200" y="6356350"/>
            <a:ext cx="2743200" cy="365125"/>
          </a:xfrm>
        </p:spPr>
        <p:txBody>
          <a:bodyPr/>
          <a:lstStyle/>
          <a:p>
            <a:r>
              <a:rPr lang="en-US"/>
              <a:t>20XX</a:t>
            </a:r>
          </a:p>
        </p:txBody>
      </p:sp>
      <p:sp>
        <p:nvSpPr>
          <p:cNvPr id="6" name="Slide Number Placeholder 5">
            <a:extLst>
              <a:ext uri="{FF2B5EF4-FFF2-40B4-BE49-F238E27FC236}">
                <a16:creationId xmlns:a16="http://schemas.microsoft.com/office/drawing/2014/main" id="{7FD33053-93B8-BEB8-DE82-BAF768BFC4D6}"/>
              </a:ext>
            </a:extLst>
          </p:cNvPr>
          <p:cNvSpPr>
            <a:spLocks noGrp="1"/>
          </p:cNvSpPr>
          <p:nvPr>
            <p:ph type="sldNum" sz="quarter" idx="12"/>
          </p:nvPr>
        </p:nvSpPr>
        <p:spPr/>
        <p:txBody>
          <a:bodyPr/>
          <a:lstStyle/>
          <a:p>
            <a:fld id="{B5CEABB6-07DC-46E8-9B57-56EC44A396E5}" type="slidenum">
              <a:rPr lang="en-US" smtClean="0"/>
              <a:t>27</a:t>
            </a:fld>
            <a:endParaRPr lang="en-US"/>
          </a:p>
        </p:txBody>
      </p:sp>
      <p:sp>
        <p:nvSpPr>
          <p:cNvPr id="8" name="Title 1">
            <a:extLst>
              <a:ext uri="{FF2B5EF4-FFF2-40B4-BE49-F238E27FC236}">
                <a16:creationId xmlns:a16="http://schemas.microsoft.com/office/drawing/2014/main" id="{935C0770-A36E-4500-AA2E-F3DE8416AD1E}"/>
              </a:ext>
            </a:extLst>
          </p:cNvPr>
          <p:cNvSpPr>
            <a:spLocks noGrp="1"/>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US" sz="2800" kern="1200" cap="all" spc="150" baseline="0" dirty="0">
                <a:solidFill>
                  <a:schemeClr val="tx1">
                    <a:lumMod val="75000"/>
                    <a:lumOff val="25000"/>
                  </a:schemeClr>
                </a:solidFill>
                <a:latin typeface="+mj-lt"/>
                <a:ea typeface="+mj-ea"/>
                <a:cs typeface="+mj-cs"/>
              </a:defRPr>
            </a:lvl1pPr>
          </a:lstStyle>
          <a:p>
            <a:r>
              <a:rPr lang="en-US"/>
              <a:t>Total number of successful and failure mission outcomes</a:t>
            </a:r>
          </a:p>
        </p:txBody>
      </p:sp>
      <p:sp>
        <p:nvSpPr>
          <p:cNvPr id="10" name="TextBox 39">
            <a:extLst>
              <a:ext uri="{FF2B5EF4-FFF2-40B4-BE49-F238E27FC236}">
                <a16:creationId xmlns:a16="http://schemas.microsoft.com/office/drawing/2014/main" id="{02E47455-E56E-9A90-4A01-145B53CAF17A}"/>
              </a:ext>
            </a:extLst>
          </p:cNvPr>
          <p:cNvSpPr txBox="1"/>
          <p:nvPr/>
        </p:nvSpPr>
        <p:spPr>
          <a:xfrm>
            <a:off x="838200" y="4312725"/>
            <a:ext cx="4154750" cy="646331"/>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ea typeface="+mn-lt"/>
                <a:cs typeface="+mn-lt"/>
              </a:rPr>
              <a:t>Use the query to display the amount of successful and non-successful missions </a:t>
            </a:r>
          </a:p>
        </p:txBody>
      </p:sp>
      <p:sp>
        <p:nvSpPr>
          <p:cNvPr id="7" name="TextBox 6">
            <a:extLst>
              <a:ext uri="{FF2B5EF4-FFF2-40B4-BE49-F238E27FC236}">
                <a16:creationId xmlns:a16="http://schemas.microsoft.com/office/drawing/2014/main" id="{164BDF1F-EE80-DA97-FDC0-A0B9868086CB}"/>
              </a:ext>
            </a:extLst>
          </p:cNvPr>
          <p:cNvSpPr txBox="1"/>
          <p:nvPr/>
        </p:nvSpPr>
        <p:spPr>
          <a:xfrm>
            <a:off x="838483" y="5533954"/>
            <a:ext cx="2521975"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cap="all">
                <a:solidFill>
                  <a:srgbClr val="404040"/>
                </a:solidFill>
                <a:hlinkClick r:id="rId2"/>
              </a:rPr>
              <a:t>GITHUB</a:t>
            </a:r>
            <a:endParaRPr lang="en-US" sz="2000">
              <a:hlinkClick r:id="rId2"/>
            </a:endParaRPr>
          </a:p>
        </p:txBody>
      </p:sp>
      <p:pic>
        <p:nvPicPr>
          <p:cNvPr id="5" name="Picture 4" descr="A screenshot of a computer&#10;&#10;Description automatically generated">
            <a:extLst>
              <a:ext uri="{FF2B5EF4-FFF2-40B4-BE49-F238E27FC236}">
                <a16:creationId xmlns:a16="http://schemas.microsoft.com/office/drawing/2014/main" id="{999AADB9-EF87-8C80-BE36-3CB88384C3E6}"/>
              </a:ext>
            </a:extLst>
          </p:cNvPr>
          <p:cNvPicPr>
            <a:picLocks noChangeAspect="1"/>
          </p:cNvPicPr>
          <p:nvPr/>
        </p:nvPicPr>
        <p:blipFill>
          <a:blip r:embed="rId3"/>
          <a:stretch>
            <a:fillRect/>
          </a:stretch>
        </p:blipFill>
        <p:spPr>
          <a:xfrm>
            <a:off x="838199" y="1648631"/>
            <a:ext cx="9155723" cy="2669786"/>
          </a:xfrm>
          <a:prstGeom prst="rect">
            <a:avLst/>
          </a:prstGeom>
        </p:spPr>
      </p:pic>
    </p:spTree>
    <p:extLst>
      <p:ext uri="{BB962C8B-B14F-4D97-AF65-F5344CB8AC3E}">
        <p14:creationId xmlns:p14="http://schemas.microsoft.com/office/powerpoint/2010/main" val="4285698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B487918F-ECBE-3153-DF5C-290FCD26EBFD}"/>
              </a:ext>
            </a:extLst>
          </p:cNvPr>
          <p:cNvPicPr>
            <a:picLocks noChangeAspect="1"/>
          </p:cNvPicPr>
          <p:nvPr/>
        </p:nvPicPr>
        <p:blipFill>
          <a:blip r:embed="rId2"/>
          <a:stretch>
            <a:fillRect/>
          </a:stretch>
        </p:blipFill>
        <p:spPr>
          <a:xfrm>
            <a:off x="838200" y="1415433"/>
            <a:ext cx="8276492" cy="4625009"/>
          </a:xfrm>
          <a:prstGeom prst="rect">
            <a:avLst/>
          </a:prstGeom>
        </p:spPr>
      </p:pic>
      <p:sp>
        <p:nvSpPr>
          <p:cNvPr id="2" name="Date Placeholder 1">
            <a:extLst>
              <a:ext uri="{FF2B5EF4-FFF2-40B4-BE49-F238E27FC236}">
                <a16:creationId xmlns:a16="http://schemas.microsoft.com/office/drawing/2014/main" id="{063B6BDC-0568-466F-91ED-52067B366C6A}"/>
              </a:ext>
            </a:extLst>
          </p:cNvPr>
          <p:cNvSpPr>
            <a:spLocks noGrp="1"/>
          </p:cNvSpPr>
          <p:nvPr>
            <p:ph type="dt" sz="half" idx="10"/>
          </p:nvPr>
        </p:nvSpPr>
        <p:spPr>
          <a:xfrm>
            <a:off x="838200" y="6356350"/>
            <a:ext cx="2743200" cy="365125"/>
          </a:xfrm>
        </p:spPr>
        <p:txBody>
          <a:bodyPr/>
          <a:lstStyle/>
          <a:p>
            <a:r>
              <a:rPr lang="en-US"/>
              <a:t>20XX</a:t>
            </a:r>
          </a:p>
        </p:txBody>
      </p:sp>
      <p:sp>
        <p:nvSpPr>
          <p:cNvPr id="6" name="Slide Number Placeholder 5">
            <a:extLst>
              <a:ext uri="{FF2B5EF4-FFF2-40B4-BE49-F238E27FC236}">
                <a16:creationId xmlns:a16="http://schemas.microsoft.com/office/drawing/2014/main" id="{7FD33053-93B8-BEB8-DE82-BAF768BFC4D6}"/>
              </a:ext>
            </a:extLst>
          </p:cNvPr>
          <p:cNvSpPr>
            <a:spLocks noGrp="1"/>
          </p:cNvSpPr>
          <p:nvPr>
            <p:ph type="sldNum" sz="quarter" idx="12"/>
          </p:nvPr>
        </p:nvSpPr>
        <p:spPr/>
        <p:txBody>
          <a:bodyPr/>
          <a:lstStyle/>
          <a:p>
            <a:fld id="{B5CEABB6-07DC-46E8-9B57-56EC44A396E5}" type="slidenum">
              <a:rPr lang="en-US" smtClean="0"/>
              <a:t>28</a:t>
            </a:fld>
            <a:endParaRPr lang="en-US"/>
          </a:p>
        </p:txBody>
      </p:sp>
      <p:sp>
        <p:nvSpPr>
          <p:cNvPr id="8" name="Title 1">
            <a:extLst>
              <a:ext uri="{FF2B5EF4-FFF2-40B4-BE49-F238E27FC236}">
                <a16:creationId xmlns:a16="http://schemas.microsoft.com/office/drawing/2014/main" id="{935C0770-A36E-4500-AA2E-F3DE8416AD1E}"/>
              </a:ext>
            </a:extLst>
          </p:cNvPr>
          <p:cNvSpPr>
            <a:spLocks noGrp="1"/>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US" sz="2800" kern="1200" cap="all" spc="150" baseline="0" dirty="0">
                <a:solidFill>
                  <a:schemeClr val="tx1">
                    <a:lumMod val="75000"/>
                    <a:lumOff val="25000"/>
                  </a:schemeClr>
                </a:solidFill>
                <a:latin typeface="+mj-lt"/>
                <a:ea typeface="+mj-ea"/>
                <a:cs typeface="+mj-cs"/>
              </a:defRPr>
            </a:lvl1pPr>
          </a:lstStyle>
          <a:p>
            <a:r>
              <a:rPr lang="en-US"/>
              <a:t>Boosters carried maximum payload</a:t>
            </a:r>
          </a:p>
        </p:txBody>
      </p:sp>
      <p:sp>
        <p:nvSpPr>
          <p:cNvPr id="7" name="TextBox 6">
            <a:extLst>
              <a:ext uri="{FF2B5EF4-FFF2-40B4-BE49-F238E27FC236}">
                <a16:creationId xmlns:a16="http://schemas.microsoft.com/office/drawing/2014/main" id="{164BDF1F-EE80-DA97-FDC0-A0B9868086CB}"/>
              </a:ext>
            </a:extLst>
          </p:cNvPr>
          <p:cNvSpPr txBox="1"/>
          <p:nvPr/>
        </p:nvSpPr>
        <p:spPr>
          <a:xfrm>
            <a:off x="2245252" y="5487062"/>
            <a:ext cx="2521975"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cap="all">
                <a:solidFill>
                  <a:srgbClr val="404040"/>
                </a:solidFill>
                <a:hlinkClick r:id="rId3"/>
              </a:rPr>
              <a:t>GITHUB</a:t>
            </a:r>
            <a:endParaRPr lang="en-US" sz="2000">
              <a:hlinkClick r:id="rId3"/>
            </a:endParaRPr>
          </a:p>
        </p:txBody>
      </p:sp>
      <p:sp>
        <p:nvSpPr>
          <p:cNvPr id="9" name="TextBox 39">
            <a:extLst>
              <a:ext uri="{FF2B5EF4-FFF2-40B4-BE49-F238E27FC236}">
                <a16:creationId xmlns:a16="http://schemas.microsoft.com/office/drawing/2014/main" id="{BD552F78-B9C1-F076-597B-5F1742FF2BA4}"/>
              </a:ext>
            </a:extLst>
          </p:cNvPr>
          <p:cNvSpPr txBox="1"/>
          <p:nvPr/>
        </p:nvSpPr>
        <p:spPr>
          <a:xfrm>
            <a:off x="2280138" y="4564771"/>
            <a:ext cx="4154750" cy="923330"/>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ea typeface="+mn-lt"/>
                <a:cs typeface="+mn-lt"/>
              </a:rPr>
              <a:t>Use the query to display the names of boosters which have successfully carried the maximum payload</a:t>
            </a:r>
          </a:p>
        </p:txBody>
      </p:sp>
    </p:spTree>
    <p:extLst>
      <p:ext uri="{BB962C8B-B14F-4D97-AF65-F5344CB8AC3E}">
        <p14:creationId xmlns:p14="http://schemas.microsoft.com/office/powerpoint/2010/main" val="265145920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63B6BDC-0568-466F-91ED-52067B366C6A}"/>
              </a:ext>
            </a:extLst>
          </p:cNvPr>
          <p:cNvSpPr>
            <a:spLocks noGrp="1"/>
          </p:cNvSpPr>
          <p:nvPr>
            <p:ph type="dt" sz="half" idx="10"/>
          </p:nvPr>
        </p:nvSpPr>
        <p:spPr>
          <a:xfrm>
            <a:off x="838200" y="6356350"/>
            <a:ext cx="2743200" cy="365125"/>
          </a:xfrm>
        </p:spPr>
        <p:txBody>
          <a:bodyPr/>
          <a:lstStyle/>
          <a:p>
            <a:r>
              <a:rPr lang="en-US"/>
              <a:t>20XX</a:t>
            </a:r>
          </a:p>
        </p:txBody>
      </p:sp>
      <p:sp>
        <p:nvSpPr>
          <p:cNvPr id="6" name="Slide Number Placeholder 5">
            <a:extLst>
              <a:ext uri="{FF2B5EF4-FFF2-40B4-BE49-F238E27FC236}">
                <a16:creationId xmlns:a16="http://schemas.microsoft.com/office/drawing/2014/main" id="{7FD33053-93B8-BEB8-DE82-BAF768BFC4D6}"/>
              </a:ext>
            </a:extLst>
          </p:cNvPr>
          <p:cNvSpPr>
            <a:spLocks noGrp="1"/>
          </p:cNvSpPr>
          <p:nvPr>
            <p:ph type="sldNum" sz="quarter" idx="12"/>
          </p:nvPr>
        </p:nvSpPr>
        <p:spPr/>
        <p:txBody>
          <a:bodyPr/>
          <a:lstStyle/>
          <a:p>
            <a:fld id="{B5CEABB6-07DC-46E8-9B57-56EC44A396E5}" type="slidenum">
              <a:rPr lang="en-US" smtClean="0"/>
              <a:t>29</a:t>
            </a:fld>
            <a:endParaRPr lang="en-US"/>
          </a:p>
        </p:txBody>
      </p:sp>
      <p:sp>
        <p:nvSpPr>
          <p:cNvPr id="8" name="Title 1">
            <a:extLst>
              <a:ext uri="{FF2B5EF4-FFF2-40B4-BE49-F238E27FC236}">
                <a16:creationId xmlns:a16="http://schemas.microsoft.com/office/drawing/2014/main" id="{935C0770-A36E-4500-AA2E-F3DE8416AD1E}"/>
              </a:ext>
            </a:extLst>
          </p:cNvPr>
          <p:cNvSpPr>
            <a:spLocks noGrp="1"/>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US" sz="2800" kern="1200" cap="all" spc="150" baseline="0" dirty="0">
                <a:solidFill>
                  <a:schemeClr val="tx1">
                    <a:lumMod val="75000"/>
                    <a:lumOff val="25000"/>
                  </a:schemeClr>
                </a:solidFill>
                <a:latin typeface="+mj-lt"/>
                <a:ea typeface="+mj-ea"/>
                <a:cs typeface="+mj-cs"/>
              </a:defRPr>
            </a:lvl1pPr>
          </a:lstStyle>
          <a:p>
            <a:r>
              <a:rPr lang="en-US"/>
              <a:t>2015 launch records</a:t>
            </a:r>
          </a:p>
        </p:txBody>
      </p:sp>
      <p:sp>
        <p:nvSpPr>
          <p:cNvPr id="7" name="TextBox 6">
            <a:extLst>
              <a:ext uri="{FF2B5EF4-FFF2-40B4-BE49-F238E27FC236}">
                <a16:creationId xmlns:a16="http://schemas.microsoft.com/office/drawing/2014/main" id="{164BDF1F-EE80-DA97-FDC0-A0B9868086CB}"/>
              </a:ext>
            </a:extLst>
          </p:cNvPr>
          <p:cNvSpPr txBox="1"/>
          <p:nvPr/>
        </p:nvSpPr>
        <p:spPr>
          <a:xfrm>
            <a:off x="838483" y="5709800"/>
            <a:ext cx="2521975"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cap="all">
                <a:solidFill>
                  <a:srgbClr val="404040"/>
                </a:solidFill>
                <a:hlinkClick r:id="rId2"/>
              </a:rPr>
              <a:t>GITHUB</a:t>
            </a:r>
            <a:endParaRPr lang="en-US" sz="2000">
              <a:hlinkClick r:id="rId2"/>
            </a:endParaRPr>
          </a:p>
        </p:txBody>
      </p:sp>
      <p:sp>
        <p:nvSpPr>
          <p:cNvPr id="9" name="TextBox 39">
            <a:extLst>
              <a:ext uri="{FF2B5EF4-FFF2-40B4-BE49-F238E27FC236}">
                <a16:creationId xmlns:a16="http://schemas.microsoft.com/office/drawing/2014/main" id="{BD552F78-B9C1-F076-597B-5F1742FF2BA4}"/>
              </a:ext>
            </a:extLst>
          </p:cNvPr>
          <p:cNvSpPr txBox="1"/>
          <p:nvPr/>
        </p:nvSpPr>
        <p:spPr>
          <a:xfrm>
            <a:off x="838200" y="4201356"/>
            <a:ext cx="4154750" cy="203132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ea typeface="+mn-lt"/>
                <a:cs typeface="+mn-lt"/>
              </a:rPr>
              <a:t>Use the query to display a </a:t>
            </a:r>
            <a:r>
              <a:rPr lang="en-US"/>
              <a:t>list of the failed landings in drone ship, their booster versions, and launch site names for the year 2015</a:t>
            </a:r>
          </a:p>
          <a:p>
            <a:br>
              <a:rPr lang="en-US"/>
            </a:br>
            <a:endParaRPr lang="en-US"/>
          </a:p>
          <a:p>
            <a:endParaRPr lang="en-US">
              <a:ea typeface="+mn-lt"/>
              <a:cs typeface="+mn-lt"/>
            </a:endParaRPr>
          </a:p>
        </p:txBody>
      </p:sp>
      <p:pic>
        <p:nvPicPr>
          <p:cNvPr id="4" name="Picture 3" descr="A screenshot of a computer&#10;&#10;Description automatically generated">
            <a:extLst>
              <a:ext uri="{FF2B5EF4-FFF2-40B4-BE49-F238E27FC236}">
                <a16:creationId xmlns:a16="http://schemas.microsoft.com/office/drawing/2014/main" id="{ACC3597C-D783-8DC6-B818-2C5A3A97FFD4}"/>
              </a:ext>
            </a:extLst>
          </p:cNvPr>
          <p:cNvPicPr>
            <a:picLocks noChangeAspect="1"/>
          </p:cNvPicPr>
          <p:nvPr/>
        </p:nvPicPr>
        <p:blipFill rotWithShape="1">
          <a:blip r:embed="rId3"/>
          <a:srcRect t="11475" r="-60" b="205"/>
          <a:stretch/>
        </p:blipFill>
        <p:spPr>
          <a:xfrm>
            <a:off x="838200" y="1470408"/>
            <a:ext cx="9700849" cy="2522626"/>
          </a:xfrm>
          <a:prstGeom prst="rect">
            <a:avLst/>
          </a:prstGeom>
        </p:spPr>
      </p:pic>
    </p:spTree>
    <p:extLst>
      <p:ext uri="{BB962C8B-B14F-4D97-AF65-F5344CB8AC3E}">
        <p14:creationId xmlns:p14="http://schemas.microsoft.com/office/powerpoint/2010/main" val="37572794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9F29B-F233-48AF-8261-F33A4E079E3E}"/>
              </a:ext>
              <a:ext uri="{C183D7F6-B498-43B3-948B-1728B52AA6E4}">
                <adec:decorative xmlns:adec="http://schemas.microsoft.com/office/drawing/2017/decorative" val="0"/>
              </a:ext>
            </a:extLst>
          </p:cNvPr>
          <p:cNvSpPr>
            <a:spLocks noGrp="1"/>
          </p:cNvSpPr>
          <p:nvPr>
            <p:ph type="title"/>
          </p:nvPr>
        </p:nvSpPr>
        <p:spPr>
          <a:xfrm>
            <a:off x="559209" y="37220"/>
            <a:ext cx="3171825" cy="1325563"/>
          </a:xfrm>
        </p:spPr>
        <p:txBody>
          <a:bodyPr/>
          <a:lstStyle/>
          <a:p>
            <a:r>
              <a:rPr lang="en-US" b="1"/>
              <a:t>Executive summary</a:t>
            </a:r>
          </a:p>
        </p:txBody>
      </p:sp>
      <p:sp>
        <p:nvSpPr>
          <p:cNvPr id="3" name="Subtitle 2">
            <a:extLst>
              <a:ext uri="{FF2B5EF4-FFF2-40B4-BE49-F238E27FC236}">
                <a16:creationId xmlns:a16="http://schemas.microsoft.com/office/drawing/2014/main" id="{35E3EA69-4E0E-41BD-8095-A124225A2647}"/>
              </a:ext>
              <a:ext uri="{C183D7F6-B498-43B3-948B-1728B52AA6E4}">
                <adec:decorative xmlns:adec="http://schemas.microsoft.com/office/drawing/2017/decorative" val="0"/>
              </a:ext>
            </a:extLst>
          </p:cNvPr>
          <p:cNvSpPr>
            <a:spLocks noGrp="1"/>
          </p:cNvSpPr>
          <p:nvPr>
            <p:ph idx="1"/>
          </p:nvPr>
        </p:nvSpPr>
        <p:spPr>
          <a:xfrm>
            <a:off x="559209" y="1449336"/>
            <a:ext cx="5322630" cy="5235523"/>
          </a:xfrm>
        </p:spPr>
        <p:txBody>
          <a:bodyPr vert="horz" lIns="91440" tIns="45720" rIns="91440" bIns="45720" rtlCol="0" anchor="t">
            <a:normAutofit/>
          </a:bodyPr>
          <a:lstStyle/>
          <a:p>
            <a:r>
              <a:rPr lang="en-US" sz="1800">
                <a:ea typeface="+mn-lt"/>
                <a:cs typeface="+mn-lt"/>
              </a:rPr>
              <a:t>Summary of methodologies</a:t>
            </a:r>
            <a:endParaRPr lang="en-US"/>
          </a:p>
          <a:p>
            <a:r>
              <a:rPr lang="en-US">
                <a:ea typeface="+mn-lt"/>
                <a:cs typeface="+mn-lt"/>
              </a:rPr>
              <a:t> - Data collection</a:t>
            </a:r>
            <a:endParaRPr lang="en-US"/>
          </a:p>
          <a:p>
            <a:r>
              <a:rPr lang="en-US">
                <a:ea typeface="+mn-lt"/>
                <a:cs typeface="+mn-lt"/>
              </a:rPr>
              <a:t> - Data wrangling</a:t>
            </a:r>
          </a:p>
          <a:p>
            <a:r>
              <a:rPr lang="en-US">
                <a:ea typeface="+mn-lt"/>
                <a:cs typeface="+mn-lt"/>
              </a:rPr>
              <a:t> - Exploratory Data Analysis with Data Visualization</a:t>
            </a:r>
            <a:endParaRPr lang="en-US" err="1">
              <a:ea typeface="+mn-lt"/>
              <a:cs typeface="+mn-lt"/>
            </a:endParaRPr>
          </a:p>
          <a:p>
            <a:r>
              <a:rPr lang="en-US">
                <a:ea typeface="+mn-lt"/>
                <a:cs typeface="+mn-lt"/>
              </a:rPr>
              <a:t> - Exploratory Data Analysis with SQL</a:t>
            </a:r>
            <a:endParaRPr lang="en-US" err="1">
              <a:ea typeface="+mn-lt"/>
              <a:cs typeface="+mn-lt"/>
            </a:endParaRPr>
          </a:p>
          <a:p>
            <a:r>
              <a:rPr lang="en-US">
                <a:ea typeface="+mn-lt"/>
                <a:cs typeface="+mn-lt"/>
              </a:rPr>
              <a:t> - Building an interactive map with Folium</a:t>
            </a:r>
          </a:p>
          <a:p>
            <a:r>
              <a:rPr lang="en-US">
                <a:ea typeface="+mn-lt"/>
                <a:cs typeface="+mn-lt"/>
              </a:rPr>
              <a:t> - Building a Dashboard with </a:t>
            </a:r>
            <a:r>
              <a:rPr lang="en-US" err="1">
                <a:ea typeface="+mn-lt"/>
                <a:cs typeface="+mn-lt"/>
              </a:rPr>
              <a:t>Plotly</a:t>
            </a:r>
            <a:r>
              <a:rPr lang="en-US">
                <a:ea typeface="+mn-lt"/>
                <a:cs typeface="+mn-lt"/>
              </a:rPr>
              <a:t> Dash</a:t>
            </a:r>
            <a:endParaRPr lang="en-US" err="1">
              <a:ea typeface="+mn-lt"/>
              <a:cs typeface="+mn-lt"/>
            </a:endParaRPr>
          </a:p>
          <a:p>
            <a:r>
              <a:rPr lang="en-US">
                <a:ea typeface="+mn-lt"/>
                <a:cs typeface="+mn-lt"/>
              </a:rPr>
              <a:t> - Predictive analysis (Classification) </a:t>
            </a:r>
          </a:p>
          <a:p>
            <a:r>
              <a:rPr lang="en-US" sz="1800">
                <a:ea typeface="+mn-lt"/>
                <a:cs typeface="+mn-lt"/>
              </a:rPr>
              <a:t>Summary of all results</a:t>
            </a:r>
          </a:p>
          <a:p>
            <a:r>
              <a:rPr lang="en-US">
                <a:ea typeface="+mn-lt"/>
                <a:cs typeface="+mn-lt"/>
              </a:rPr>
              <a:t> - Exploratory Data Analysis results</a:t>
            </a:r>
          </a:p>
          <a:p>
            <a:r>
              <a:rPr lang="en-US">
                <a:ea typeface="+mn-lt"/>
                <a:cs typeface="+mn-lt"/>
              </a:rPr>
              <a:t> - Interactive analytics demo in screenshots</a:t>
            </a:r>
          </a:p>
          <a:p>
            <a:r>
              <a:rPr lang="en-US">
                <a:ea typeface="+mn-lt"/>
                <a:cs typeface="+mn-lt"/>
              </a:rPr>
              <a:t> - Predictive analysis results</a:t>
            </a:r>
            <a:endParaRPr lang="en-US"/>
          </a:p>
        </p:txBody>
      </p:sp>
      <p:sp>
        <p:nvSpPr>
          <p:cNvPr id="6" name="Date Placeholder 5">
            <a:extLst>
              <a:ext uri="{FF2B5EF4-FFF2-40B4-BE49-F238E27FC236}">
                <a16:creationId xmlns:a16="http://schemas.microsoft.com/office/drawing/2014/main" id="{B69DF042-37C5-4E09-AA4C-AA66649C9533}"/>
              </a:ext>
            </a:extLst>
          </p:cNvPr>
          <p:cNvSpPr>
            <a:spLocks noGrp="1"/>
          </p:cNvSpPr>
          <p:nvPr>
            <p:ph type="dt" sz="half" idx="10"/>
          </p:nvPr>
        </p:nvSpPr>
        <p:spPr>
          <a:xfrm>
            <a:off x="1333500" y="6356350"/>
            <a:ext cx="985157" cy="365125"/>
          </a:xfrm>
        </p:spPr>
        <p:txBody>
          <a:bodyPr/>
          <a:lstStyle/>
          <a:p>
            <a:r>
              <a:rPr lang="en-US"/>
              <a:t>20XX</a:t>
            </a:r>
          </a:p>
        </p:txBody>
      </p:sp>
      <p:sp>
        <p:nvSpPr>
          <p:cNvPr id="8" name="Slide Number Placeholder 7">
            <a:extLst>
              <a:ext uri="{FF2B5EF4-FFF2-40B4-BE49-F238E27FC236}">
                <a16:creationId xmlns:a16="http://schemas.microsoft.com/office/drawing/2014/main" id="{21346C0A-5704-C533-127B-D4756DF9B40A}"/>
              </a:ext>
            </a:extLst>
          </p:cNvPr>
          <p:cNvSpPr>
            <a:spLocks noGrp="1"/>
          </p:cNvSpPr>
          <p:nvPr>
            <p:ph type="sldNum" sz="quarter" idx="12"/>
          </p:nvPr>
        </p:nvSpPr>
        <p:spPr/>
        <p:txBody>
          <a:bodyPr/>
          <a:lstStyle/>
          <a:p>
            <a:fld id="{B5CEABB6-07DC-46E8-9B57-56EC44A396E5}" type="slidenum">
              <a:rPr lang="en-US" smtClean="0"/>
              <a:t>3</a:t>
            </a:fld>
            <a:endParaRPr lang="en-US"/>
          </a:p>
        </p:txBody>
      </p:sp>
    </p:spTree>
    <p:extLst>
      <p:ext uri="{BB962C8B-B14F-4D97-AF65-F5344CB8AC3E}">
        <p14:creationId xmlns:p14="http://schemas.microsoft.com/office/powerpoint/2010/main" val="224349499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63B6BDC-0568-466F-91ED-52067B366C6A}"/>
              </a:ext>
            </a:extLst>
          </p:cNvPr>
          <p:cNvSpPr>
            <a:spLocks noGrp="1"/>
          </p:cNvSpPr>
          <p:nvPr>
            <p:ph type="dt" sz="half" idx="10"/>
          </p:nvPr>
        </p:nvSpPr>
        <p:spPr>
          <a:xfrm>
            <a:off x="838200" y="6356350"/>
            <a:ext cx="2743200" cy="365125"/>
          </a:xfrm>
        </p:spPr>
        <p:txBody>
          <a:bodyPr/>
          <a:lstStyle/>
          <a:p>
            <a:r>
              <a:rPr lang="en-US"/>
              <a:t>20XX</a:t>
            </a:r>
          </a:p>
        </p:txBody>
      </p:sp>
      <p:sp>
        <p:nvSpPr>
          <p:cNvPr id="6" name="Slide Number Placeholder 5">
            <a:extLst>
              <a:ext uri="{FF2B5EF4-FFF2-40B4-BE49-F238E27FC236}">
                <a16:creationId xmlns:a16="http://schemas.microsoft.com/office/drawing/2014/main" id="{7FD33053-93B8-BEB8-DE82-BAF768BFC4D6}"/>
              </a:ext>
            </a:extLst>
          </p:cNvPr>
          <p:cNvSpPr>
            <a:spLocks noGrp="1"/>
          </p:cNvSpPr>
          <p:nvPr>
            <p:ph type="sldNum" sz="quarter" idx="12"/>
          </p:nvPr>
        </p:nvSpPr>
        <p:spPr/>
        <p:txBody>
          <a:bodyPr/>
          <a:lstStyle/>
          <a:p>
            <a:fld id="{B5CEABB6-07DC-46E8-9B57-56EC44A396E5}" type="slidenum">
              <a:rPr lang="en-US" smtClean="0"/>
              <a:t>30</a:t>
            </a:fld>
            <a:endParaRPr lang="en-US"/>
          </a:p>
        </p:txBody>
      </p:sp>
      <p:sp>
        <p:nvSpPr>
          <p:cNvPr id="8" name="Title 1">
            <a:extLst>
              <a:ext uri="{FF2B5EF4-FFF2-40B4-BE49-F238E27FC236}">
                <a16:creationId xmlns:a16="http://schemas.microsoft.com/office/drawing/2014/main" id="{935C0770-A36E-4500-AA2E-F3DE8416AD1E}"/>
              </a:ext>
            </a:extLst>
          </p:cNvPr>
          <p:cNvSpPr>
            <a:spLocks noGrp="1"/>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US" sz="2800" kern="1200" cap="all" spc="150" baseline="0" dirty="0">
                <a:solidFill>
                  <a:schemeClr val="tx1">
                    <a:lumMod val="75000"/>
                    <a:lumOff val="25000"/>
                  </a:schemeClr>
                </a:solidFill>
                <a:latin typeface="+mj-lt"/>
                <a:ea typeface="+mj-ea"/>
                <a:cs typeface="+mj-cs"/>
              </a:defRPr>
            </a:lvl1pPr>
          </a:lstStyle>
          <a:p>
            <a:r>
              <a:rPr lang="en-US"/>
              <a:t>Rank Success count between 2010-06-04 and 2017-03-20</a:t>
            </a:r>
          </a:p>
        </p:txBody>
      </p:sp>
      <p:sp>
        <p:nvSpPr>
          <p:cNvPr id="7" name="TextBox 6">
            <a:extLst>
              <a:ext uri="{FF2B5EF4-FFF2-40B4-BE49-F238E27FC236}">
                <a16:creationId xmlns:a16="http://schemas.microsoft.com/office/drawing/2014/main" id="{164BDF1F-EE80-DA97-FDC0-A0B9868086CB}"/>
              </a:ext>
            </a:extLst>
          </p:cNvPr>
          <p:cNvSpPr txBox="1"/>
          <p:nvPr/>
        </p:nvSpPr>
        <p:spPr>
          <a:xfrm>
            <a:off x="838483" y="5709800"/>
            <a:ext cx="2521975"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cap="all">
                <a:solidFill>
                  <a:srgbClr val="404040"/>
                </a:solidFill>
                <a:hlinkClick r:id="rId2"/>
              </a:rPr>
              <a:t>GITHUB</a:t>
            </a:r>
            <a:endParaRPr lang="en-US" sz="2000">
              <a:hlinkClick r:id="rId2"/>
            </a:endParaRPr>
          </a:p>
        </p:txBody>
      </p:sp>
      <p:sp>
        <p:nvSpPr>
          <p:cNvPr id="9" name="TextBox 39">
            <a:extLst>
              <a:ext uri="{FF2B5EF4-FFF2-40B4-BE49-F238E27FC236}">
                <a16:creationId xmlns:a16="http://schemas.microsoft.com/office/drawing/2014/main" id="{BD552F78-B9C1-F076-597B-5F1742FF2BA4}"/>
              </a:ext>
            </a:extLst>
          </p:cNvPr>
          <p:cNvSpPr txBox="1"/>
          <p:nvPr/>
        </p:nvSpPr>
        <p:spPr>
          <a:xfrm>
            <a:off x="838200" y="4512018"/>
            <a:ext cx="4154750" cy="240065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br>
              <a:rPr lang="en-US"/>
            </a:br>
            <a:r>
              <a:rPr lang="en-US" sz="1200">
                <a:ea typeface="+mn-lt"/>
                <a:cs typeface="+mn-lt"/>
              </a:rPr>
              <a:t>Landing outcomes and the count of landing outcomes were selected from the data, and the WHERE clause was utilized to filter for landing outcomes between June 4, 2010, and March 20, 2010.</a:t>
            </a:r>
            <a:endParaRPr lang="en-US"/>
          </a:p>
          <a:p>
            <a:endParaRPr lang="en-US" sz="1200"/>
          </a:p>
          <a:p>
            <a:endParaRPr lang="en-US"/>
          </a:p>
          <a:p>
            <a:br>
              <a:rPr lang="en-US"/>
            </a:br>
            <a:endParaRPr lang="en-US"/>
          </a:p>
          <a:p>
            <a:endParaRPr lang="en-US">
              <a:ea typeface="+mn-lt"/>
              <a:cs typeface="+mn-lt"/>
            </a:endParaRPr>
          </a:p>
        </p:txBody>
      </p:sp>
      <p:pic>
        <p:nvPicPr>
          <p:cNvPr id="3" name="Picture 2" descr="A screenshot of a computer&#10;&#10;Description automatically generated">
            <a:extLst>
              <a:ext uri="{FF2B5EF4-FFF2-40B4-BE49-F238E27FC236}">
                <a16:creationId xmlns:a16="http://schemas.microsoft.com/office/drawing/2014/main" id="{64747526-876E-1EB8-C235-AE209F8C4F46}"/>
              </a:ext>
            </a:extLst>
          </p:cNvPr>
          <p:cNvPicPr>
            <a:picLocks noChangeAspect="1"/>
          </p:cNvPicPr>
          <p:nvPr/>
        </p:nvPicPr>
        <p:blipFill>
          <a:blip r:embed="rId3"/>
          <a:stretch>
            <a:fillRect/>
          </a:stretch>
        </p:blipFill>
        <p:spPr>
          <a:xfrm>
            <a:off x="838200" y="1638300"/>
            <a:ext cx="9378461" cy="2819400"/>
          </a:xfrm>
          <a:prstGeom prst="rect">
            <a:avLst/>
          </a:prstGeom>
        </p:spPr>
      </p:pic>
      <p:sp>
        <p:nvSpPr>
          <p:cNvPr id="5" name="TextBox 4">
            <a:extLst>
              <a:ext uri="{FF2B5EF4-FFF2-40B4-BE49-F238E27FC236}">
                <a16:creationId xmlns:a16="http://schemas.microsoft.com/office/drawing/2014/main" id="{C41A5D89-7FDC-94F3-E1A8-7832A3A23E45}"/>
              </a:ext>
            </a:extLst>
          </p:cNvPr>
          <p:cNvSpPr txBox="1"/>
          <p:nvPr/>
        </p:nvSpPr>
        <p:spPr>
          <a:xfrm>
            <a:off x="5122984" y="4777154"/>
            <a:ext cx="3681046"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t>The GROUP BY clause was applied to group the landing outcomes, and the ORDER BY clause was used to arrange the grouped landing outcome in descending order.</a:t>
            </a:r>
            <a:endParaRPr lang="en-US"/>
          </a:p>
        </p:txBody>
      </p:sp>
    </p:spTree>
    <p:extLst>
      <p:ext uri="{BB962C8B-B14F-4D97-AF65-F5344CB8AC3E}">
        <p14:creationId xmlns:p14="http://schemas.microsoft.com/office/powerpoint/2010/main" val="125127388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DE7F2-E890-4744-88DD-A75F5E300513}"/>
              </a:ext>
            </a:extLst>
          </p:cNvPr>
          <p:cNvSpPr>
            <a:spLocks noGrp="1"/>
          </p:cNvSpPr>
          <p:nvPr>
            <p:ph type="ctrTitle"/>
          </p:nvPr>
        </p:nvSpPr>
        <p:spPr>
          <a:xfrm>
            <a:off x="6991350" y="2571235"/>
            <a:ext cx="4179570" cy="1715531"/>
          </a:xfrm>
        </p:spPr>
        <p:txBody>
          <a:bodyPr/>
          <a:lstStyle/>
          <a:p>
            <a:r>
              <a:rPr lang="en-US"/>
              <a:t>Section 4: interactive map with folium</a:t>
            </a:r>
          </a:p>
        </p:txBody>
      </p:sp>
    </p:spTree>
    <p:extLst>
      <p:ext uri="{BB962C8B-B14F-4D97-AF65-F5344CB8AC3E}">
        <p14:creationId xmlns:p14="http://schemas.microsoft.com/office/powerpoint/2010/main" val="254857854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E54ABB-4929-4810-950B-2DAEA0A5BAB4}"/>
              </a:ext>
            </a:extLst>
          </p:cNvPr>
          <p:cNvSpPr>
            <a:spLocks noGrp="1"/>
          </p:cNvSpPr>
          <p:nvPr>
            <p:ph type="title"/>
          </p:nvPr>
        </p:nvSpPr>
        <p:spPr>
          <a:xfrm>
            <a:off x="1885156" y="265371"/>
            <a:ext cx="8620980" cy="1325563"/>
          </a:xfrm>
        </p:spPr>
        <p:txBody>
          <a:bodyPr/>
          <a:lstStyle/>
          <a:p>
            <a:r>
              <a:rPr lang="en-US"/>
              <a:t>All launch site locations on a global map</a:t>
            </a:r>
          </a:p>
        </p:txBody>
      </p:sp>
      <p:sp>
        <p:nvSpPr>
          <p:cNvPr id="9" name="Date Placeholder 8">
            <a:extLst>
              <a:ext uri="{FF2B5EF4-FFF2-40B4-BE49-F238E27FC236}">
                <a16:creationId xmlns:a16="http://schemas.microsoft.com/office/drawing/2014/main" id="{7B78F7A0-88C5-4940-B21C-099F472F39F9}"/>
              </a:ext>
            </a:extLst>
          </p:cNvPr>
          <p:cNvSpPr>
            <a:spLocks noGrp="1"/>
          </p:cNvSpPr>
          <p:nvPr>
            <p:ph type="dt" sz="half" idx="10"/>
          </p:nvPr>
        </p:nvSpPr>
        <p:spPr>
          <a:xfrm>
            <a:off x="838200" y="6356350"/>
            <a:ext cx="2743200" cy="365125"/>
          </a:xfrm>
        </p:spPr>
        <p:txBody>
          <a:bodyPr/>
          <a:lstStyle/>
          <a:p>
            <a:r>
              <a:rPr lang="en-US"/>
              <a:t>20XX</a:t>
            </a:r>
          </a:p>
        </p:txBody>
      </p:sp>
      <p:sp>
        <p:nvSpPr>
          <p:cNvPr id="13" name="Slide Number Placeholder 12">
            <a:extLst>
              <a:ext uri="{FF2B5EF4-FFF2-40B4-BE49-F238E27FC236}">
                <a16:creationId xmlns:a16="http://schemas.microsoft.com/office/drawing/2014/main" id="{47CD7AC2-91B9-3A24-578B-DB1D82C1FD19}"/>
              </a:ext>
            </a:extLst>
          </p:cNvPr>
          <p:cNvSpPr>
            <a:spLocks noGrp="1"/>
          </p:cNvSpPr>
          <p:nvPr>
            <p:ph type="sldNum" sz="quarter" idx="12"/>
          </p:nvPr>
        </p:nvSpPr>
        <p:spPr/>
        <p:txBody>
          <a:bodyPr/>
          <a:lstStyle/>
          <a:p>
            <a:fld id="{B5CEABB6-07DC-46E8-9B57-56EC44A396E5}" type="slidenum">
              <a:rPr lang="en-US" smtClean="0"/>
              <a:t>32</a:t>
            </a:fld>
            <a:endParaRPr lang="en-US"/>
          </a:p>
        </p:txBody>
      </p:sp>
      <p:sp>
        <p:nvSpPr>
          <p:cNvPr id="7" name="TextBox 6">
            <a:extLst>
              <a:ext uri="{FF2B5EF4-FFF2-40B4-BE49-F238E27FC236}">
                <a16:creationId xmlns:a16="http://schemas.microsoft.com/office/drawing/2014/main" id="{E48708CE-FFAE-7ED3-219F-9D677F37E1F5}"/>
              </a:ext>
            </a:extLst>
          </p:cNvPr>
          <p:cNvSpPr txBox="1"/>
          <p:nvPr/>
        </p:nvSpPr>
        <p:spPr>
          <a:xfrm>
            <a:off x="8499232" y="1629508"/>
            <a:ext cx="2743200" cy="36009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br>
              <a:rPr lang="en-US"/>
            </a:br>
            <a:r>
              <a:rPr lang="en-US" sz="1200">
                <a:ea typeface="+mn-lt"/>
                <a:cs typeface="+mn-lt"/>
              </a:rPr>
              <a:t>Most launch sites are situated in proximity to the Equator line. This location is advantageous because the land moves faster at the equator than at any other point on the Earth's surface, with a speed of approximately 1670 km/hour. When a spacecraft is launched from the equator, it inherits this velocity, aiding it in achieving and maintaining orbit due to inertia.</a:t>
            </a:r>
            <a:endParaRPr lang="en-US"/>
          </a:p>
          <a:p>
            <a:endParaRPr lang="en-US" sz="1200">
              <a:ea typeface="+mn-lt"/>
              <a:cs typeface="+mn-lt"/>
            </a:endParaRPr>
          </a:p>
          <a:p>
            <a:r>
              <a:rPr lang="en-US" sz="1200">
                <a:ea typeface="+mn-lt"/>
                <a:cs typeface="+mn-lt"/>
              </a:rPr>
              <a:t>Additionally, all launch sites are positioned very close to the coast. Launching rockets towards the ocean minimizes the risk of debris falling or exploding near populated areas.</a:t>
            </a:r>
            <a:endParaRPr lang="en-US"/>
          </a:p>
          <a:p>
            <a:endParaRPr lang="en-US">
              <a:latin typeface="Tenorite"/>
            </a:endParaRPr>
          </a:p>
        </p:txBody>
      </p:sp>
      <p:pic>
        <p:nvPicPr>
          <p:cNvPr id="4" name="Picture 3" descr="A map of the united states&#10;&#10;Description automatically generated">
            <a:extLst>
              <a:ext uri="{FF2B5EF4-FFF2-40B4-BE49-F238E27FC236}">
                <a16:creationId xmlns:a16="http://schemas.microsoft.com/office/drawing/2014/main" id="{9BAFF433-EE46-0CDE-FA99-987F1649DA3C}"/>
              </a:ext>
            </a:extLst>
          </p:cNvPr>
          <p:cNvPicPr>
            <a:picLocks noChangeAspect="1"/>
          </p:cNvPicPr>
          <p:nvPr/>
        </p:nvPicPr>
        <p:blipFill>
          <a:blip r:embed="rId2"/>
          <a:stretch>
            <a:fillRect/>
          </a:stretch>
        </p:blipFill>
        <p:spPr>
          <a:xfrm>
            <a:off x="901578" y="1589942"/>
            <a:ext cx="7059489" cy="4322884"/>
          </a:xfrm>
          <a:prstGeom prst="rect">
            <a:avLst/>
          </a:prstGeom>
        </p:spPr>
      </p:pic>
    </p:spTree>
    <p:extLst>
      <p:ext uri="{BB962C8B-B14F-4D97-AF65-F5344CB8AC3E}">
        <p14:creationId xmlns:p14="http://schemas.microsoft.com/office/powerpoint/2010/main" val="11153737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E54ABB-4929-4810-950B-2DAEA0A5BAB4}"/>
              </a:ext>
            </a:extLst>
          </p:cNvPr>
          <p:cNvSpPr>
            <a:spLocks noGrp="1"/>
          </p:cNvSpPr>
          <p:nvPr>
            <p:ph type="title"/>
          </p:nvPr>
        </p:nvSpPr>
        <p:spPr>
          <a:xfrm>
            <a:off x="1885156" y="265371"/>
            <a:ext cx="8620980" cy="1325563"/>
          </a:xfrm>
        </p:spPr>
        <p:txBody>
          <a:bodyPr/>
          <a:lstStyle/>
          <a:p>
            <a:r>
              <a:rPr lang="en-US"/>
              <a:t>Color labelled launch records on the map</a:t>
            </a:r>
          </a:p>
        </p:txBody>
      </p:sp>
      <p:sp>
        <p:nvSpPr>
          <p:cNvPr id="6" name="Text Placeholder 5">
            <a:extLst>
              <a:ext uri="{FF2B5EF4-FFF2-40B4-BE49-F238E27FC236}">
                <a16:creationId xmlns:a16="http://schemas.microsoft.com/office/drawing/2014/main" id="{0FE22F9B-4BF8-41DC-8F1C-836B546E59AD}"/>
              </a:ext>
            </a:extLst>
          </p:cNvPr>
          <p:cNvSpPr>
            <a:spLocks noGrp="1"/>
          </p:cNvSpPr>
          <p:nvPr>
            <p:ph type="body" sz="quarter" idx="3"/>
          </p:nvPr>
        </p:nvSpPr>
        <p:spPr>
          <a:xfrm>
            <a:off x="2927020" y="1965774"/>
            <a:ext cx="2896671" cy="823912"/>
          </a:xfrm>
        </p:spPr>
        <p:txBody>
          <a:bodyPr/>
          <a:lstStyle/>
          <a:p>
            <a:pPr algn="ctr"/>
            <a:r>
              <a:rPr lang="en-US"/>
              <a:t>successful and failed launch sites</a:t>
            </a:r>
          </a:p>
        </p:txBody>
      </p:sp>
      <p:sp>
        <p:nvSpPr>
          <p:cNvPr id="9" name="Date Placeholder 8">
            <a:extLst>
              <a:ext uri="{FF2B5EF4-FFF2-40B4-BE49-F238E27FC236}">
                <a16:creationId xmlns:a16="http://schemas.microsoft.com/office/drawing/2014/main" id="{7B78F7A0-88C5-4940-B21C-099F472F39F9}"/>
              </a:ext>
            </a:extLst>
          </p:cNvPr>
          <p:cNvSpPr>
            <a:spLocks noGrp="1"/>
          </p:cNvSpPr>
          <p:nvPr>
            <p:ph type="dt" sz="half" idx="10"/>
          </p:nvPr>
        </p:nvSpPr>
        <p:spPr>
          <a:xfrm>
            <a:off x="838200" y="6356350"/>
            <a:ext cx="2743200" cy="365125"/>
          </a:xfrm>
        </p:spPr>
        <p:txBody>
          <a:bodyPr/>
          <a:lstStyle/>
          <a:p>
            <a:r>
              <a:rPr lang="en-US"/>
              <a:t>20XX</a:t>
            </a:r>
          </a:p>
        </p:txBody>
      </p:sp>
      <p:sp>
        <p:nvSpPr>
          <p:cNvPr id="13" name="Slide Number Placeholder 12">
            <a:extLst>
              <a:ext uri="{FF2B5EF4-FFF2-40B4-BE49-F238E27FC236}">
                <a16:creationId xmlns:a16="http://schemas.microsoft.com/office/drawing/2014/main" id="{47CD7AC2-91B9-3A24-578B-DB1D82C1FD19}"/>
              </a:ext>
            </a:extLst>
          </p:cNvPr>
          <p:cNvSpPr>
            <a:spLocks noGrp="1"/>
          </p:cNvSpPr>
          <p:nvPr>
            <p:ph type="sldNum" sz="quarter" idx="12"/>
          </p:nvPr>
        </p:nvSpPr>
        <p:spPr/>
        <p:txBody>
          <a:bodyPr/>
          <a:lstStyle/>
          <a:p>
            <a:fld id="{B5CEABB6-07DC-46E8-9B57-56EC44A396E5}" type="slidenum">
              <a:rPr lang="en-US" smtClean="0"/>
              <a:t>33</a:t>
            </a:fld>
            <a:endParaRPr lang="en-US"/>
          </a:p>
        </p:txBody>
      </p:sp>
      <p:pic>
        <p:nvPicPr>
          <p:cNvPr id="21" name="Picture 20" descr="A map of a coastal area&#10;&#10;Description automatically generated">
            <a:extLst>
              <a:ext uri="{FF2B5EF4-FFF2-40B4-BE49-F238E27FC236}">
                <a16:creationId xmlns:a16="http://schemas.microsoft.com/office/drawing/2014/main" id="{8DD0971F-7CD6-FFE9-5DE7-7EF299198E94}"/>
              </a:ext>
            </a:extLst>
          </p:cNvPr>
          <p:cNvPicPr>
            <a:picLocks noChangeAspect="1"/>
          </p:cNvPicPr>
          <p:nvPr/>
        </p:nvPicPr>
        <p:blipFill>
          <a:blip r:embed="rId2"/>
          <a:stretch>
            <a:fillRect/>
          </a:stretch>
        </p:blipFill>
        <p:spPr>
          <a:xfrm>
            <a:off x="4359992" y="3025571"/>
            <a:ext cx="3318388" cy="2730295"/>
          </a:xfrm>
          <a:prstGeom prst="rect">
            <a:avLst/>
          </a:prstGeom>
        </p:spPr>
      </p:pic>
      <p:pic>
        <p:nvPicPr>
          <p:cNvPr id="31" name="Picture 30" descr="A map of a city&#10;&#10;Description automatically generated">
            <a:extLst>
              <a:ext uri="{FF2B5EF4-FFF2-40B4-BE49-F238E27FC236}">
                <a16:creationId xmlns:a16="http://schemas.microsoft.com/office/drawing/2014/main" id="{3C7D35B7-983F-8584-34BD-8F546D245B9A}"/>
              </a:ext>
            </a:extLst>
          </p:cNvPr>
          <p:cNvPicPr>
            <a:picLocks noChangeAspect="1"/>
          </p:cNvPicPr>
          <p:nvPr/>
        </p:nvPicPr>
        <p:blipFill>
          <a:blip r:embed="rId3"/>
          <a:stretch>
            <a:fillRect/>
          </a:stretch>
        </p:blipFill>
        <p:spPr>
          <a:xfrm>
            <a:off x="972007" y="3024648"/>
            <a:ext cx="3402276" cy="2732139"/>
          </a:xfrm>
          <a:prstGeom prst="rect">
            <a:avLst/>
          </a:prstGeom>
        </p:spPr>
      </p:pic>
      <p:sp>
        <p:nvSpPr>
          <p:cNvPr id="7" name="TextBox 6">
            <a:extLst>
              <a:ext uri="{FF2B5EF4-FFF2-40B4-BE49-F238E27FC236}">
                <a16:creationId xmlns:a16="http://schemas.microsoft.com/office/drawing/2014/main" id="{E48708CE-FFAE-7ED3-219F-9D677F37E1F5}"/>
              </a:ext>
            </a:extLst>
          </p:cNvPr>
          <p:cNvSpPr txBox="1"/>
          <p:nvPr/>
        </p:nvSpPr>
        <p:spPr>
          <a:xfrm>
            <a:off x="7983416" y="2819400"/>
            <a:ext cx="2743200" cy="31393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Tenorite"/>
              </a:rPr>
              <a:t>From the color-labeled markers, we can readily identify launch sites with relatively high success rates:</a:t>
            </a:r>
          </a:p>
          <a:p>
            <a:pPr>
              <a:buFont typeface=""/>
              <a:buChar char="•"/>
            </a:pPr>
            <a:r>
              <a:rPr lang="en-US">
                <a:latin typeface="Tenorite"/>
              </a:rPr>
              <a:t>Green Marker = Successful Launch</a:t>
            </a:r>
          </a:p>
          <a:p>
            <a:pPr>
              <a:buFont typeface=""/>
              <a:buChar char="•"/>
            </a:pPr>
            <a:r>
              <a:rPr lang="en-US">
                <a:latin typeface="Tenorite"/>
              </a:rPr>
              <a:t>Red Marker = Failed Launch </a:t>
            </a:r>
            <a:r>
              <a:rPr lang="en-US" err="1">
                <a:latin typeface="Tenorite"/>
              </a:rPr>
              <a:t>Launch</a:t>
            </a:r>
            <a:r>
              <a:rPr lang="en-US">
                <a:latin typeface="Tenorite"/>
              </a:rPr>
              <a:t> Site KSC LC-39A exhibits a very high success rate.</a:t>
            </a:r>
          </a:p>
        </p:txBody>
      </p:sp>
    </p:spTree>
    <p:extLst>
      <p:ext uri="{BB962C8B-B14F-4D97-AF65-F5344CB8AC3E}">
        <p14:creationId xmlns:p14="http://schemas.microsoft.com/office/powerpoint/2010/main" val="212117806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E54ABB-4929-4810-950B-2DAEA0A5BAB4}"/>
              </a:ext>
            </a:extLst>
          </p:cNvPr>
          <p:cNvSpPr>
            <a:spLocks noGrp="1"/>
          </p:cNvSpPr>
          <p:nvPr>
            <p:ph type="title"/>
          </p:nvPr>
        </p:nvSpPr>
        <p:spPr>
          <a:xfrm>
            <a:off x="1885156" y="265371"/>
            <a:ext cx="8421688" cy="1325563"/>
          </a:xfrm>
        </p:spPr>
        <p:txBody>
          <a:bodyPr/>
          <a:lstStyle/>
          <a:p>
            <a:r>
              <a:rPr lang="en-US">
                <a:ea typeface="+mj-lt"/>
                <a:cs typeface="+mj-lt"/>
              </a:rPr>
              <a:t>The distance between </a:t>
            </a:r>
            <a:r>
              <a:rPr lang="en-US" err="1">
                <a:ea typeface="+mj-lt"/>
                <a:cs typeface="+mj-lt"/>
              </a:rPr>
              <a:t>ksc</a:t>
            </a:r>
            <a:r>
              <a:rPr lang="en-US">
                <a:ea typeface="+mj-lt"/>
                <a:cs typeface="+mj-lt"/>
              </a:rPr>
              <a:t> lc-39a to its proximities</a:t>
            </a:r>
            <a:endParaRPr lang="en-US"/>
          </a:p>
        </p:txBody>
      </p:sp>
      <p:sp>
        <p:nvSpPr>
          <p:cNvPr id="9" name="Date Placeholder 8">
            <a:extLst>
              <a:ext uri="{FF2B5EF4-FFF2-40B4-BE49-F238E27FC236}">
                <a16:creationId xmlns:a16="http://schemas.microsoft.com/office/drawing/2014/main" id="{7B78F7A0-88C5-4940-B21C-099F472F39F9}"/>
              </a:ext>
            </a:extLst>
          </p:cNvPr>
          <p:cNvSpPr>
            <a:spLocks noGrp="1"/>
          </p:cNvSpPr>
          <p:nvPr>
            <p:ph type="dt" sz="half" idx="10"/>
          </p:nvPr>
        </p:nvSpPr>
        <p:spPr>
          <a:xfrm>
            <a:off x="838200" y="6356350"/>
            <a:ext cx="2743200" cy="365125"/>
          </a:xfrm>
        </p:spPr>
        <p:txBody>
          <a:bodyPr/>
          <a:lstStyle/>
          <a:p>
            <a:r>
              <a:rPr lang="en-US"/>
              <a:t>20XX</a:t>
            </a:r>
          </a:p>
        </p:txBody>
      </p:sp>
      <p:sp>
        <p:nvSpPr>
          <p:cNvPr id="13" name="Slide Number Placeholder 12">
            <a:extLst>
              <a:ext uri="{FF2B5EF4-FFF2-40B4-BE49-F238E27FC236}">
                <a16:creationId xmlns:a16="http://schemas.microsoft.com/office/drawing/2014/main" id="{47CD7AC2-91B9-3A24-578B-DB1D82C1FD19}"/>
              </a:ext>
            </a:extLst>
          </p:cNvPr>
          <p:cNvSpPr>
            <a:spLocks noGrp="1"/>
          </p:cNvSpPr>
          <p:nvPr>
            <p:ph type="sldNum" sz="quarter" idx="12"/>
          </p:nvPr>
        </p:nvSpPr>
        <p:spPr/>
        <p:txBody>
          <a:bodyPr/>
          <a:lstStyle/>
          <a:p>
            <a:fld id="{B5CEABB6-07DC-46E8-9B57-56EC44A396E5}" type="slidenum">
              <a:rPr lang="en-US" smtClean="0"/>
              <a:t>34</a:t>
            </a:fld>
            <a:endParaRPr lang="en-US"/>
          </a:p>
        </p:txBody>
      </p:sp>
      <p:pic>
        <p:nvPicPr>
          <p:cNvPr id="4" name="Picture 3" descr="A map with different colored lines&#10;&#10;Description automatically generated">
            <a:extLst>
              <a:ext uri="{FF2B5EF4-FFF2-40B4-BE49-F238E27FC236}">
                <a16:creationId xmlns:a16="http://schemas.microsoft.com/office/drawing/2014/main" id="{C6ED16D5-6D34-099A-2D8E-AABE97362ED7}"/>
              </a:ext>
            </a:extLst>
          </p:cNvPr>
          <p:cNvPicPr>
            <a:picLocks noChangeAspect="1"/>
          </p:cNvPicPr>
          <p:nvPr/>
        </p:nvPicPr>
        <p:blipFill>
          <a:blip r:embed="rId2"/>
          <a:stretch>
            <a:fillRect/>
          </a:stretch>
        </p:blipFill>
        <p:spPr>
          <a:xfrm>
            <a:off x="4396154" y="1521802"/>
            <a:ext cx="7186246" cy="4646734"/>
          </a:xfrm>
          <a:prstGeom prst="rect">
            <a:avLst/>
          </a:prstGeom>
        </p:spPr>
      </p:pic>
      <p:sp>
        <p:nvSpPr>
          <p:cNvPr id="6" name="TextBox 5">
            <a:extLst>
              <a:ext uri="{FF2B5EF4-FFF2-40B4-BE49-F238E27FC236}">
                <a16:creationId xmlns:a16="http://schemas.microsoft.com/office/drawing/2014/main" id="{41555D89-1AF1-1C9A-28FE-2C7418D14C69}"/>
              </a:ext>
            </a:extLst>
          </p:cNvPr>
          <p:cNvSpPr txBox="1"/>
          <p:nvPr/>
        </p:nvSpPr>
        <p:spPr>
          <a:xfrm>
            <a:off x="1277816" y="1588477"/>
            <a:ext cx="2743200" cy="532453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ea typeface="+mn-lt"/>
                <a:cs typeface="+mn-lt"/>
              </a:rPr>
              <a:t>Visual analysis of launch site KSC LC-39A reveals its proximity to various landmarks:</a:t>
            </a:r>
          </a:p>
          <a:p>
            <a:pPr marL="285750" indent="-285750">
              <a:buFont typeface="Arial"/>
              <a:buChar char="•"/>
            </a:pPr>
            <a:r>
              <a:rPr lang="en-US" sz="1400">
                <a:ea typeface="+mn-lt"/>
                <a:cs typeface="+mn-lt"/>
              </a:rPr>
              <a:t>It is relatively close to a railway, approximately 15.23 km away.</a:t>
            </a:r>
            <a:endParaRPr lang="en-US" sz="1400"/>
          </a:p>
          <a:p>
            <a:pPr marL="285750" indent="-285750">
              <a:buFont typeface="Arial"/>
              <a:buChar char="•"/>
            </a:pPr>
            <a:r>
              <a:rPr lang="en-US" sz="1400">
                <a:ea typeface="+mn-lt"/>
                <a:cs typeface="+mn-lt"/>
              </a:rPr>
              <a:t>It is also near a highway, about 20.28 km away.</a:t>
            </a:r>
            <a:endParaRPr lang="en-US" sz="1400"/>
          </a:p>
          <a:p>
            <a:pPr marL="285750" indent="-285750">
              <a:buFont typeface="Arial"/>
              <a:buChar char="•"/>
            </a:pPr>
            <a:r>
              <a:rPr lang="en-US" sz="1400">
                <a:ea typeface="+mn-lt"/>
                <a:cs typeface="+mn-lt"/>
              </a:rPr>
              <a:t>The coastline is nearby, with a distance of approximately 14.99 km.</a:t>
            </a:r>
            <a:endParaRPr lang="en-US" sz="1400"/>
          </a:p>
          <a:p>
            <a:pPr marL="285750" indent="-285750">
              <a:buFont typeface="Arial"/>
              <a:buChar char="•"/>
            </a:pPr>
            <a:r>
              <a:rPr lang="en-US" sz="1400">
                <a:ea typeface="+mn-lt"/>
                <a:cs typeface="+mn-lt"/>
              </a:rPr>
              <a:t>Additionally, the launch site is relatively close to its nearest city, Titusville, at a distance of around 16.32 km.</a:t>
            </a:r>
            <a:endParaRPr lang="en-US" sz="1400"/>
          </a:p>
          <a:p>
            <a:r>
              <a:rPr lang="en-US" sz="1400">
                <a:ea typeface="+mn-lt"/>
                <a:cs typeface="+mn-lt"/>
              </a:rPr>
              <a:t>Considering the high speed of a failed rocket, which can cover distances of 15-20 km in just a few seconds, there is potential danger to populated areas in the vicinity.</a:t>
            </a:r>
          </a:p>
          <a:p>
            <a:br>
              <a:rPr lang="en-US"/>
            </a:br>
            <a:endParaRPr lang="en-US" sz="1400"/>
          </a:p>
          <a:p>
            <a:endParaRPr lang="en-US" sz="1400">
              <a:latin typeface="Tenorite"/>
            </a:endParaRPr>
          </a:p>
        </p:txBody>
      </p:sp>
    </p:spTree>
    <p:extLst>
      <p:ext uri="{BB962C8B-B14F-4D97-AF65-F5344CB8AC3E}">
        <p14:creationId xmlns:p14="http://schemas.microsoft.com/office/powerpoint/2010/main" val="94000398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DE7F2-E890-4744-88DD-A75F5E300513}"/>
              </a:ext>
            </a:extLst>
          </p:cNvPr>
          <p:cNvSpPr>
            <a:spLocks noGrp="1"/>
          </p:cNvSpPr>
          <p:nvPr>
            <p:ph type="ctrTitle"/>
          </p:nvPr>
        </p:nvSpPr>
        <p:spPr>
          <a:xfrm>
            <a:off x="6991350" y="2571235"/>
            <a:ext cx="4179570" cy="1715531"/>
          </a:xfrm>
        </p:spPr>
        <p:txBody>
          <a:bodyPr/>
          <a:lstStyle/>
          <a:p>
            <a:r>
              <a:rPr lang="en-US"/>
              <a:t>Section 5: building a dashboard with </a:t>
            </a:r>
            <a:r>
              <a:rPr lang="en-US" err="1"/>
              <a:t>plotly</a:t>
            </a:r>
          </a:p>
        </p:txBody>
      </p:sp>
    </p:spTree>
    <p:extLst>
      <p:ext uri="{BB962C8B-B14F-4D97-AF65-F5344CB8AC3E}">
        <p14:creationId xmlns:p14="http://schemas.microsoft.com/office/powerpoint/2010/main" val="14755176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64BC4F-3D59-464A-857E-6F155B368ED7}"/>
              </a:ext>
            </a:extLst>
          </p:cNvPr>
          <p:cNvSpPr>
            <a:spLocks noGrp="1"/>
          </p:cNvSpPr>
          <p:nvPr>
            <p:ph type="title"/>
          </p:nvPr>
        </p:nvSpPr>
        <p:spPr>
          <a:xfrm>
            <a:off x="1885156" y="259131"/>
            <a:ext cx="8421688" cy="1325563"/>
          </a:xfrm>
        </p:spPr>
        <p:txBody>
          <a:bodyPr/>
          <a:lstStyle/>
          <a:p>
            <a:r>
              <a:rPr lang="en-US"/>
              <a:t>Launch success by site</a:t>
            </a:r>
          </a:p>
        </p:txBody>
      </p:sp>
      <p:sp>
        <p:nvSpPr>
          <p:cNvPr id="5" name="Date Placeholder 4">
            <a:extLst>
              <a:ext uri="{FF2B5EF4-FFF2-40B4-BE49-F238E27FC236}">
                <a16:creationId xmlns:a16="http://schemas.microsoft.com/office/drawing/2014/main" id="{79C22D8C-87A6-47AD-8D29-FBBA539EDBE2}"/>
              </a:ext>
            </a:extLst>
          </p:cNvPr>
          <p:cNvSpPr>
            <a:spLocks noGrp="1"/>
          </p:cNvSpPr>
          <p:nvPr>
            <p:ph type="dt" sz="half" idx="10"/>
          </p:nvPr>
        </p:nvSpPr>
        <p:spPr>
          <a:xfrm>
            <a:off x="838200" y="6356350"/>
            <a:ext cx="2743200" cy="365125"/>
          </a:xfrm>
        </p:spPr>
        <p:txBody>
          <a:bodyPr/>
          <a:lstStyle/>
          <a:p>
            <a:r>
              <a:rPr lang="en-US"/>
              <a:t>20XX</a:t>
            </a:r>
          </a:p>
        </p:txBody>
      </p:sp>
      <p:sp>
        <p:nvSpPr>
          <p:cNvPr id="4" name="Slide Number Placeholder 3">
            <a:extLst>
              <a:ext uri="{FF2B5EF4-FFF2-40B4-BE49-F238E27FC236}">
                <a16:creationId xmlns:a16="http://schemas.microsoft.com/office/drawing/2014/main" id="{87282063-F952-271E-4369-0E489596F9CF}"/>
              </a:ext>
            </a:extLst>
          </p:cNvPr>
          <p:cNvSpPr>
            <a:spLocks noGrp="1"/>
          </p:cNvSpPr>
          <p:nvPr>
            <p:ph type="sldNum" sz="quarter" idx="12"/>
          </p:nvPr>
        </p:nvSpPr>
        <p:spPr/>
        <p:txBody>
          <a:bodyPr/>
          <a:lstStyle/>
          <a:p>
            <a:fld id="{B5CEABB6-07DC-46E8-9B57-56EC44A396E5}" type="slidenum">
              <a:rPr lang="en-US" smtClean="0"/>
              <a:t>36</a:t>
            </a:fld>
            <a:endParaRPr lang="en-US"/>
          </a:p>
        </p:txBody>
      </p:sp>
      <p:sp>
        <p:nvSpPr>
          <p:cNvPr id="34" name="Text Placeholder 6">
            <a:extLst>
              <a:ext uri="{FF2B5EF4-FFF2-40B4-BE49-F238E27FC236}">
                <a16:creationId xmlns:a16="http://schemas.microsoft.com/office/drawing/2014/main" id="{0A49A475-DFAF-E126-3D45-006033EF0331}"/>
              </a:ext>
            </a:extLst>
          </p:cNvPr>
          <p:cNvSpPr txBox="1">
            <a:spLocks/>
          </p:cNvSpPr>
          <p:nvPr/>
        </p:nvSpPr>
        <p:spPr>
          <a:xfrm>
            <a:off x="591535" y="5427924"/>
            <a:ext cx="5539095" cy="1010842"/>
          </a:xfrm>
          <a:prstGeom prst="rect">
            <a:avLst/>
          </a:prstGeom>
        </p:spPr>
        <p:txBody>
          <a:bodyPr vert="horz" lIns="91440" tIns="45720" rIns="91440" bIns="45720" rtlCol="0" anchor="t">
            <a:normAutofit/>
          </a:bodyPr>
          <a:lstStyle>
            <a:lvl1pPr marL="0" indent="0" algn="ctr" defTabSz="914400" rtl="0" eaLnBrk="1" latinLnBrk="0" hangingPunct="1">
              <a:lnSpc>
                <a:spcPct val="100000"/>
              </a:lnSpc>
              <a:spcBef>
                <a:spcPts val="1000"/>
              </a:spcBef>
              <a:buFont typeface="Arial" panose="020B0604020202020204" pitchFamily="34" charset="0"/>
              <a:buNone/>
              <a:defRPr sz="1400" kern="1200" cap="none" spc="50" baseline="0">
                <a:solidFill>
                  <a:schemeClr val="tx1">
                    <a:lumMod val="75000"/>
                    <a:lumOff val="25000"/>
                  </a:schemeClr>
                </a:solidFill>
                <a:latin typeface="+mn-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bg1"/>
                </a:solidFill>
                <a:latin typeface="+mn-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bg1"/>
                </a:solidFill>
                <a:latin typeface="+mn-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bg1"/>
                </a:solidFill>
                <a:latin typeface="+mn-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US">
                <a:ea typeface="+mn-lt"/>
                <a:cs typeface="+mn-lt"/>
              </a:rPr>
              <a:t>The diagram shows that from all sites, KSC LC-39A has the most successful launches</a:t>
            </a:r>
            <a:endParaRPr lang="en-US"/>
          </a:p>
        </p:txBody>
      </p:sp>
      <p:pic>
        <p:nvPicPr>
          <p:cNvPr id="3" name="Picture 2" descr="A pie chart with numbers&#10;&#10;Description automatically generated">
            <a:extLst>
              <a:ext uri="{FF2B5EF4-FFF2-40B4-BE49-F238E27FC236}">
                <a16:creationId xmlns:a16="http://schemas.microsoft.com/office/drawing/2014/main" id="{6DD8152D-C5B6-4028-81AB-9D6234D652F7}"/>
              </a:ext>
            </a:extLst>
          </p:cNvPr>
          <p:cNvPicPr>
            <a:picLocks noChangeAspect="1"/>
          </p:cNvPicPr>
          <p:nvPr/>
        </p:nvPicPr>
        <p:blipFill>
          <a:blip r:embed="rId2"/>
          <a:stretch>
            <a:fillRect/>
          </a:stretch>
        </p:blipFill>
        <p:spPr>
          <a:xfrm>
            <a:off x="445477" y="1416122"/>
            <a:ext cx="11459307" cy="3486493"/>
          </a:xfrm>
          <a:prstGeom prst="rect">
            <a:avLst/>
          </a:prstGeom>
        </p:spPr>
      </p:pic>
    </p:spTree>
    <p:extLst>
      <p:ext uri="{BB962C8B-B14F-4D97-AF65-F5344CB8AC3E}">
        <p14:creationId xmlns:p14="http://schemas.microsoft.com/office/powerpoint/2010/main" val="405207994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64BC4F-3D59-464A-857E-6F155B368ED7}"/>
              </a:ext>
            </a:extLst>
          </p:cNvPr>
          <p:cNvSpPr>
            <a:spLocks noGrp="1"/>
          </p:cNvSpPr>
          <p:nvPr>
            <p:ph type="title"/>
          </p:nvPr>
        </p:nvSpPr>
        <p:spPr>
          <a:xfrm>
            <a:off x="1885156" y="259131"/>
            <a:ext cx="8421688" cy="1325563"/>
          </a:xfrm>
        </p:spPr>
        <p:txBody>
          <a:bodyPr/>
          <a:lstStyle/>
          <a:p>
            <a:r>
              <a:rPr lang="en-US"/>
              <a:t>Launch site with highest success ratio</a:t>
            </a:r>
          </a:p>
        </p:txBody>
      </p:sp>
      <p:sp>
        <p:nvSpPr>
          <p:cNvPr id="5" name="Date Placeholder 4">
            <a:extLst>
              <a:ext uri="{FF2B5EF4-FFF2-40B4-BE49-F238E27FC236}">
                <a16:creationId xmlns:a16="http://schemas.microsoft.com/office/drawing/2014/main" id="{79C22D8C-87A6-47AD-8D29-FBBA539EDBE2}"/>
              </a:ext>
            </a:extLst>
          </p:cNvPr>
          <p:cNvSpPr>
            <a:spLocks noGrp="1"/>
          </p:cNvSpPr>
          <p:nvPr>
            <p:ph type="dt" sz="half" idx="10"/>
          </p:nvPr>
        </p:nvSpPr>
        <p:spPr>
          <a:xfrm>
            <a:off x="838200" y="6356350"/>
            <a:ext cx="2743200" cy="365125"/>
          </a:xfrm>
        </p:spPr>
        <p:txBody>
          <a:bodyPr/>
          <a:lstStyle/>
          <a:p>
            <a:r>
              <a:rPr lang="en-US"/>
              <a:t>20XX</a:t>
            </a:r>
          </a:p>
        </p:txBody>
      </p:sp>
      <p:sp>
        <p:nvSpPr>
          <p:cNvPr id="4" name="Slide Number Placeholder 3">
            <a:extLst>
              <a:ext uri="{FF2B5EF4-FFF2-40B4-BE49-F238E27FC236}">
                <a16:creationId xmlns:a16="http://schemas.microsoft.com/office/drawing/2014/main" id="{87282063-F952-271E-4369-0E489596F9CF}"/>
              </a:ext>
            </a:extLst>
          </p:cNvPr>
          <p:cNvSpPr>
            <a:spLocks noGrp="1"/>
          </p:cNvSpPr>
          <p:nvPr>
            <p:ph type="sldNum" sz="quarter" idx="12"/>
          </p:nvPr>
        </p:nvSpPr>
        <p:spPr/>
        <p:txBody>
          <a:bodyPr/>
          <a:lstStyle/>
          <a:p>
            <a:fld id="{B5CEABB6-07DC-46E8-9B57-56EC44A396E5}" type="slidenum">
              <a:rPr lang="en-US" smtClean="0"/>
              <a:t>37</a:t>
            </a:fld>
            <a:endParaRPr lang="en-US"/>
          </a:p>
        </p:txBody>
      </p:sp>
      <p:sp>
        <p:nvSpPr>
          <p:cNvPr id="34" name="Text Placeholder 6">
            <a:extLst>
              <a:ext uri="{FF2B5EF4-FFF2-40B4-BE49-F238E27FC236}">
                <a16:creationId xmlns:a16="http://schemas.microsoft.com/office/drawing/2014/main" id="{0A49A475-DFAF-E126-3D45-006033EF0331}"/>
              </a:ext>
            </a:extLst>
          </p:cNvPr>
          <p:cNvSpPr txBox="1">
            <a:spLocks/>
          </p:cNvSpPr>
          <p:nvPr/>
        </p:nvSpPr>
        <p:spPr>
          <a:xfrm>
            <a:off x="591535" y="5427924"/>
            <a:ext cx="5539095" cy="1010842"/>
          </a:xfrm>
          <a:prstGeom prst="rect">
            <a:avLst/>
          </a:prstGeom>
        </p:spPr>
        <p:txBody>
          <a:bodyPr vert="horz" lIns="91440" tIns="45720" rIns="91440" bIns="45720" rtlCol="0" anchor="t">
            <a:normAutofit/>
          </a:bodyPr>
          <a:lstStyle>
            <a:lvl1pPr marL="0" indent="0" algn="ctr" defTabSz="914400" rtl="0" eaLnBrk="1" latinLnBrk="0" hangingPunct="1">
              <a:lnSpc>
                <a:spcPct val="100000"/>
              </a:lnSpc>
              <a:spcBef>
                <a:spcPts val="1000"/>
              </a:spcBef>
              <a:buFont typeface="Arial" panose="020B0604020202020204" pitchFamily="34" charset="0"/>
              <a:buNone/>
              <a:defRPr sz="1400" kern="1200" cap="none" spc="50" baseline="0">
                <a:solidFill>
                  <a:schemeClr val="tx1">
                    <a:lumMod val="75000"/>
                    <a:lumOff val="25000"/>
                  </a:schemeClr>
                </a:solidFill>
                <a:latin typeface="+mn-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bg1"/>
                </a:solidFill>
                <a:latin typeface="+mn-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bg1"/>
                </a:solidFill>
                <a:latin typeface="+mn-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bg1"/>
                </a:solidFill>
                <a:latin typeface="+mn-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US">
                <a:ea typeface="+mn-lt"/>
                <a:cs typeface="+mn-lt"/>
              </a:rPr>
              <a:t>The diagram shows that KSC LC-39A has the highest successful landing ratio, standing at 10:3 </a:t>
            </a:r>
            <a:endParaRPr lang="en-US"/>
          </a:p>
        </p:txBody>
      </p:sp>
      <p:pic>
        <p:nvPicPr>
          <p:cNvPr id="6" name="Picture 5" descr="A pie chart with numbers and a triangle&#10;&#10;Description automatically generated">
            <a:extLst>
              <a:ext uri="{FF2B5EF4-FFF2-40B4-BE49-F238E27FC236}">
                <a16:creationId xmlns:a16="http://schemas.microsoft.com/office/drawing/2014/main" id="{48E441A8-E072-DA70-65C2-47C8CB40B73A}"/>
              </a:ext>
            </a:extLst>
          </p:cNvPr>
          <p:cNvPicPr>
            <a:picLocks noChangeAspect="1"/>
          </p:cNvPicPr>
          <p:nvPr/>
        </p:nvPicPr>
        <p:blipFill>
          <a:blip r:embed="rId2"/>
          <a:stretch>
            <a:fillRect/>
          </a:stretch>
        </p:blipFill>
        <p:spPr>
          <a:xfrm>
            <a:off x="592015" y="1473243"/>
            <a:ext cx="11013830" cy="3278467"/>
          </a:xfrm>
          <a:prstGeom prst="rect">
            <a:avLst/>
          </a:prstGeom>
        </p:spPr>
      </p:pic>
    </p:spTree>
    <p:extLst>
      <p:ext uri="{BB962C8B-B14F-4D97-AF65-F5344CB8AC3E}">
        <p14:creationId xmlns:p14="http://schemas.microsoft.com/office/powerpoint/2010/main" val="167258179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64BC4F-3D59-464A-857E-6F155B368ED7}"/>
              </a:ext>
            </a:extLst>
          </p:cNvPr>
          <p:cNvSpPr>
            <a:spLocks noGrp="1"/>
          </p:cNvSpPr>
          <p:nvPr>
            <p:ph type="title"/>
          </p:nvPr>
        </p:nvSpPr>
        <p:spPr>
          <a:xfrm>
            <a:off x="1885156" y="259131"/>
            <a:ext cx="8421688" cy="1325563"/>
          </a:xfrm>
        </p:spPr>
        <p:txBody>
          <a:bodyPr/>
          <a:lstStyle/>
          <a:p>
            <a:r>
              <a:rPr lang="en-US"/>
              <a:t>Payload mass vs launch outcomes for all sites</a:t>
            </a:r>
          </a:p>
        </p:txBody>
      </p:sp>
      <p:sp>
        <p:nvSpPr>
          <p:cNvPr id="5" name="Date Placeholder 4">
            <a:extLst>
              <a:ext uri="{FF2B5EF4-FFF2-40B4-BE49-F238E27FC236}">
                <a16:creationId xmlns:a16="http://schemas.microsoft.com/office/drawing/2014/main" id="{79C22D8C-87A6-47AD-8D29-FBBA539EDBE2}"/>
              </a:ext>
            </a:extLst>
          </p:cNvPr>
          <p:cNvSpPr>
            <a:spLocks noGrp="1"/>
          </p:cNvSpPr>
          <p:nvPr>
            <p:ph type="dt" sz="half" idx="10"/>
          </p:nvPr>
        </p:nvSpPr>
        <p:spPr>
          <a:xfrm>
            <a:off x="838200" y="6356350"/>
            <a:ext cx="2743200" cy="365125"/>
          </a:xfrm>
        </p:spPr>
        <p:txBody>
          <a:bodyPr/>
          <a:lstStyle/>
          <a:p>
            <a:r>
              <a:rPr lang="en-US"/>
              <a:t>20XX</a:t>
            </a:r>
          </a:p>
        </p:txBody>
      </p:sp>
      <p:sp>
        <p:nvSpPr>
          <p:cNvPr id="4" name="Slide Number Placeholder 3">
            <a:extLst>
              <a:ext uri="{FF2B5EF4-FFF2-40B4-BE49-F238E27FC236}">
                <a16:creationId xmlns:a16="http://schemas.microsoft.com/office/drawing/2014/main" id="{87282063-F952-271E-4369-0E489596F9CF}"/>
              </a:ext>
            </a:extLst>
          </p:cNvPr>
          <p:cNvSpPr>
            <a:spLocks noGrp="1"/>
          </p:cNvSpPr>
          <p:nvPr>
            <p:ph type="sldNum" sz="quarter" idx="12"/>
          </p:nvPr>
        </p:nvSpPr>
        <p:spPr/>
        <p:txBody>
          <a:bodyPr/>
          <a:lstStyle/>
          <a:p>
            <a:fld id="{B5CEABB6-07DC-46E8-9B57-56EC44A396E5}" type="slidenum">
              <a:rPr lang="en-US" smtClean="0"/>
              <a:t>38</a:t>
            </a:fld>
            <a:endParaRPr lang="en-US"/>
          </a:p>
        </p:txBody>
      </p:sp>
      <p:sp>
        <p:nvSpPr>
          <p:cNvPr id="34" name="Text Placeholder 6">
            <a:extLst>
              <a:ext uri="{FF2B5EF4-FFF2-40B4-BE49-F238E27FC236}">
                <a16:creationId xmlns:a16="http://schemas.microsoft.com/office/drawing/2014/main" id="{0A49A475-DFAF-E126-3D45-006033EF0331}"/>
              </a:ext>
            </a:extLst>
          </p:cNvPr>
          <p:cNvSpPr txBox="1">
            <a:spLocks/>
          </p:cNvSpPr>
          <p:nvPr/>
        </p:nvSpPr>
        <p:spPr>
          <a:xfrm>
            <a:off x="591535" y="5427924"/>
            <a:ext cx="5539095" cy="1010842"/>
          </a:xfrm>
          <a:prstGeom prst="rect">
            <a:avLst/>
          </a:prstGeom>
        </p:spPr>
        <p:txBody>
          <a:bodyPr vert="horz" lIns="91440" tIns="45720" rIns="91440" bIns="45720" rtlCol="0" anchor="t">
            <a:normAutofit/>
          </a:bodyPr>
          <a:lstStyle>
            <a:lvl1pPr marL="0" indent="0" algn="ctr" defTabSz="914400" rtl="0" eaLnBrk="1" latinLnBrk="0" hangingPunct="1">
              <a:lnSpc>
                <a:spcPct val="100000"/>
              </a:lnSpc>
              <a:spcBef>
                <a:spcPts val="1000"/>
              </a:spcBef>
              <a:buFont typeface="Arial" panose="020B0604020202020204" pitchFamily="34" charset="0"/>
              <a:buNone/>
              <a:defRPr sz="1400" kern="1200" cap="none" spc="50" baseline="0">
                <a:solidFill>
                  <a:schemeClr val="tx1">
                    <a:lumMod val="75000"/>
                    <a:lumOff val="25000"/>
                  </a:schemeClr>
                </a:solidFill>
                <a:latin typeface="+mn-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bg1"/>
                </a:solidFill>
                <a:latin typeface="+mn-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bg1"/>
                </a:solidFill>
                <a:latin typeface="+mn-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bg1"/>
                </a:solidFill>
                <a:latin typeface="+mn-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US">
                <a:ea typeface="+mn-lt"/>
                <a:cs typeface="+mn-lt"/>
              </a:rPr>
              <a:t>The diagram shows that payloads between 2000 and 5500kg have the highest success rate</a:t>
            </a:r>
            <a:endParaRPr lang="en-US"/>
          </a:p>
        </p:txBody>
      </p:sp>
      <p:pic>
        <p:nvPicPr>
          <p:cNvPr id="3" name="Picture 2" descr="A comparison of weights and weights&#10;&#10;Description automatically generated">
            <a:extLst>
              <a:ext uri="{FF2B5EF4-FFF2-40B4-BE49-F238E27FC236}">
                <a16:creationId xmlns:a16="http://schemas.microsoft.com/office/drawing/2014/main" id="{DF2BCAAC-E43A-0B0A-D41B-87E10110A158}"/>
              </a:ext>
            </a:extLst>
          </p:cNvPr>
          <p:cNvPicPr>
            <a:picLocks noChangeAspect="1"/>
          </p:cNvPicPr>
          <p:nvPr/>
        </p:nvPicPr>
        <p:blipFill>
          <a:blip r:embed="rId2"/>
          <a:stretch>
            <a:fillRect/>
          </a:stretch>
        </p:blipFill>
        <p:spPr>
          <a:xfrm>
            <a:off x="257908" y="1549722"/>
            <a:ext cx="11570676" cy="3735108"/>
          </a:xfrm>
          <a:prstGeom prst="rect">
            <a:avLst/>
          </a:prstGeom>
        </p:spPr>
      </p:pic>
    </p:spTree>
    <p:extLst>
      <p:ext uri="{BB962C8B-B14F-4D97-AF65-F5344CB8AC3E}">
        <p14:creationId xmlns:p14="http://schemas.microsoft.com/office/powerpoint/2010/main" val="364861648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DE7F2-E890-4744-88DD-A75F5E300513}"/>
              </a:ext>
            </a:extLst>
          </p:cNvPr>
          <p:cNvSpPr>
            <a:spLocks noGrp="1"/>
          </p:cNvSpPr>
          <p:nvPr>
            <p:ph type="ctrTitle"/>
          </p:nvPr>
        </p:nvSpPr>
        <p:spPr>
          <a:xfrm>
            <a:off x="6991350" y="2571235"/>
            <a:ext cx="4179570" cy="1715531"/>
          </a:xfrm>
        </p:spPr>
        <p:txBody>
          <a:bodyPr/>
          <a:lstStyle/>
          <a:p>
            <a:r>
              <a:rPr lang="en-US"/>
              <a:t>Section 6: predictive analysis (classification)</a:t>
            </a:r>
          </a:p>
        </p:txBody>
      </p:sp>
    </p:spTree>
    <p:extLst>
      <p:ext uri="{BB962C8B-B14F-4D97-AF65-F5344CB8AC3E}">
        <p14:creationId xmlns:p14="http://schemas.microsoft.com/office/powerpoint/2010/main" val="40582747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AD2AE59-5630-4D5C-83A9-4CDEF4D7DCFB}"/>
              </a:ext>
            </a:extLst>
          </p:cNvPr>
          <p:cNvSpPr>
            <a:spLocks noGrp="1"/>
          </p:cNvSpPr>
          <p:nvPr>
            <p:ph type="title"/>
          </p:nvPr>
        </p:nvSpPr>
        <p:spPr>
          <a:xfrm>
            <a:off x="2933700" y="892177"/>
            <a:ext cx="8421688" cy="1325563"/>
          </a:xfrm>
        </p:spPr>
        <p:txBody>
          <a:bodyPr/>
          <a:lstStyle/>
          <a:p>
            <a:r>
              <a:rPr lang="en-US"/>
              <a:t>Introduction</a:t>
            </a:r>
          </a:p>
        </p:txBody>
      </p:sp>
      <p:sp>
        <p:nvSpPr>
          <p:cNvPr id="5" name="Text Placeholder 4">
            <a:extLst>
              <a:ext uri="{FF2B5EF4-FFF2-40B4-BE49-F238E27FC236}">
                <a16:creationId xmlns:a16="http://schemas.microsoft.com/office/drawing/2014/main" id="{F8657664-A458-4DDD-ACC2-1D87FCD6FCA9}"/>
              </a:ext>
            </a:extLst>
          </p:cNvPr>
          <p:cNvSpPr>
            <a:spLocks noGrp="1"/>
          </p:cNvSpPr>
          <p:nvPr>
            <p:ph type="body" idx="1"/>
          </p:nvPr>
        </p:nvSpPr>
        <p:spPr>
          <a:xfrm>
            <a:off x="2982861" y="2051807"/>
            <a:ext cx="3924300" cy="823912"/>
          </a:xfrm>
        </p:spPr>
        <p:txBody>
          <a:bodyPr/>
          <a:lstStyle/>
          <a:p>
            <a:r>
              <a:rPr lang="en-US"/>
              <a:t>Background and Context</a:t>
            </a:r>
          </a:p>
        </p:txBody>
      </p:sp>
      <p:sp>
        <p:nvSpPr>
          <p:cNvPr id="6" name="Content Placeholder 5">
            <a:extLst>
              <a:ext uri="{FF2B5EF4-FFF2-40B4-BE49-F238E27FC236}">
                <a16:creationId xmlns:a16="http://schemas.microsoft.com/office/drawing/2014/main" id="{5A6B31B0-7B84-475D-961F-09C0191F91A2}"/>
              </a:ext>
            </a:extLst>
          </p:cNvPr>
          <p:cNvSpPr>
            <a:spLocks noGrp="1"/>
          </p:cNvSpPr>
          <p:nvPr>
            <p:ph sz="half" idx="2"/>
          </p:nvPr>
        </p:nvSpPr>
        <p:spPr>
          <a:xfrm>
            <a:off x="2982861" y="3109477"/>
            <a:ext cx="3924300" cy="2415737"/>
          </a:xfrm>
        </p:spPr>
        <p:txBody>
          <a:bodyPr vert="horz" lIns="91440" tIns="45720" rIns="91440" bIns="45720" rtlCol="0" anchor="t">
            <a:noAutofit/>
          </a:bodyPr>
          <a:lstStyle/>
          <a:p>
            <a:r>
              <a:rPr lang="en-US" noProof="1">
                <a:solidFill>
                  <a:srgbClr val="404040"/>
                </a:solidFill>
                <a:ea typeface="+mn-lt"/>
                <a:cs typeface="+mn-lt"/>
              </a:rPr>
              <a:t>SpaceX offers Falcon 9 rocket launches at a cost of $62 million, much lower than competitors due to their ability to reuse the first stage. Predicting the success of the first stage landing is crucial for estimating launch costs and competing bids. This project aims to create a machine learning pipeline for predicting successful first stage landings.</a:t>
            </a:r>
            <a:endParaRPr lang="en-US"/>
          </a:p>
        </p:txBody>
      </p:sp>
      <p:sp>
        <p:nvSpPr>
          <p:cNvPr id="7" name="Text Placeholder 6">
            <a:extLst>
              <a:ext uri="{FF2B5EF4-FFF2-40B4-BE49-F238E27FC236}">
                <a16:creationId xmlns:a16="http://schemas.microsoft.com/office/drawing/2014/main" id="{578017FE-712E-4E95-B483-B700F1AA4B2A}"/>
              </a:ext>
            </a:extLst>
          </p:cNvPr>
          <p:cNvSpPr>
            <a:spLocks noGrp="1"/>
          </p:cNvSpPr>
          <p:nvPr>
            <p:ph type="body" sz="quarter" idx="3"/>
          </p:nvPr>
        </p:nvSpPr>
        <p:spPr>
          <a:xfrm>
            <a:off x="7410173" y="2765213"/>
            <a:ext cx="3943627" cy="823912"/>
          </a:xfrm>
        </p:spPr>
        <p:txBody>
          <a:bodyPr/>
          <a:lstStyle/>
          <a:p>
            <a:r>
              <a:rPr lang="en-US"/>
              <a:t>Questions to be answered</a:t>
            </a:r>
          </a:p>
        </p:txBody>
      </p:sp>
      <p:sp>
        <p:nvSpPr>
          <p:cNvPr id="11" name="Content Placeholder 10">
            <a:extLst>
              <a:ext uri="{FF2B5EF4-FFF2-40B4-BE49-F238E27FC236}">
                <a16:creationId xmlns:a16="http://schemas.microsoft.com/office/drawing/2014/main" id="{D0E0ACA0-9139-4C37-920D-BF3C1FF461C1}"/>
              </a:ext>
            </a:extLst>
          </p:cNvPr>
          <p:cNvSpPr>
            <a:spLocks noGrp="1"/>
          </p:cNvSpPr>
          <p:nvPr>
            <p:ph sz="quarter" idx="4"/>
          </p:nvPr>
        </p:nvSpPr>
        <p:spPr>
          <a:xfrm>
            <a:off x="7410173" y="3834606"/>
            <a:ext cx="3943627" cy="1887254"/>
          </a:xfrm>
        </p:spPr>
        <p:txBody>
          <a:bodyPr vert="horz" lIns="91440" tIns="45720" rIns="91440" bIns="45720" rtlCol="0" anchor="t">
            <a:normAutofit/>
          </a:bodyPr>
          <a:lstStyle/>
          <a:p>
            <a:r>
              <a:rPr lang="en-US" noProof="1">
                <a:ea typeface="+mn-lt"/>
                <a:cs typeface="+mn-lt"/>
              </a:rPr>
              <a:t>What variables affect a successful landing?</a:t>
            </a:r>
            <a:endParaRPr lang="en-US"/>
          </a:p>
          <a:p>
            <a:r>
              <a:rPr lang="en-US" noProof="1"/>
              <a:t>How does the interaction amongst these variables determine the success rate</a:t>
            </a:r>
          </a:p>
          <a:p>
            <a:r>
              <a:rPr lang="en-US" noProof="1"/>
              <a:t>What is the best algorithm for binary classification</a:t>
            </a:r>
          </a:p>
        </p:txBody>
      </p:sp>
      <p:sp>
        <p:nvSpPr>
          <p:cNvPr id="12" name="Date Placeholder 11">
            <a:extLst>
              <a:ext uri="{FF2B5EF4-FFF2-40B4-BE49-F238E27FC236}">
                <a16:creationId xmlns:a16="http://schemas.microsoft.com/office/drawing/2014/main" id="{5909F2DC-F097-42AB-88E7-0CA09BD5E2C2}"/>
              </a:ext>
            </a:extLst>
          </p:cNvPr>
          <p:cNvSpPr>
            <a:spLocks noGrp="1"/>
          </p:cNvSpPr>
          <p:nvPr>
            <p:ph type="dt" sz="half" idx="10"/>
          </p:nvPr>
        </p:nvSpPr>
        <p:spPr>
          <a:xfrm>
            <a:off x="838200" y="6356350"/>
            <a:ext cx="2743200" cy="365125"/>
          </a:xfrm>
        </p:spPr>
        <p:txBody>
          <a:bodyPr/>
          <a:lstStyle/>
          <a:p>
            <a:r>
              <a:rPr lang="en-US"/>
              <a:t>20XX</a:t>
            </a:r>
          </a:p>
        </p:txBody>
      </p:sp>
      <p:sp>
        <p:nvSpPr>
          <p:cNvPr id="3" name="Slide Number Placeholder 2">
            <a:extLst>
              <a:ext uri="{FF2B5EF4-FFF2-40B4-BE49-F238E27FC236}">
                <a16:creationId xmlns:a16="http://schemas.microsoft.com/office/drawing/2014/main" id="{B733D1F7-83EA-9784-0D5B-3196EC3FFB08}"/>
              </a:ext>
            </a:extLst>
          </p:cNvPr>
          <p:cNvSpPr>
            <a:spLocks noGrp="1"/>
          </p:cNvSpPr>
          <p:nvPr>
            <p:ph type="sldNum" sz="quarter" idx="12"/>
          </p:nvPr>
        </p:nvSpPr>
        <p:spPr/>
        <p:txBody>
          <a:bodyPr/>
          <a:lstStyle/>
          <a:p>
            <a:fld id="{B5CEABB6-07DC-46E8-9B57-56EC44A396E5}" type="slidenum">
              <a:rPr lang="en-US" smtClean="0"/>
              <a:t>4</a:t>
            </a:fld>
            <a:endParaRPr lang="en-US"/>
          </a:p>
        </p:txBody>
      </p:sp>
    </p:spTree>
    <p:extLst>
      <p:ext uri="{BB962C8B-B14F-4D97-AF65-F5344CB8AC3E}">
        <p14:creationId xmlns:p14="http://schemas.microsoft.com/office/powerpoint/2010/main" val="415169450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63B6BDC-0568-466F-91ED-52067B366C6A}"/>
              </a:ext>
            </a:extLst>
          </p:cNvPr>
          <p:cNvSpPr>
            <a:spLocks noGrp="1"/>
          </p:cNvSpPr>
          <p:nvPr>
            <p:ph type="dt" sz="half" idx="10"/>
          </p:nvPr>
        </p:nvSpPr>
        <p:spPr>
          <a:xfrm>
            <a:off x="838200" y="6356350"/>
            <a:ext cx="2743200" cy="365125"/>
          </a:xfrm>
        </p:spPr>
        <p:txBody>
          <a:bodyPr/>
          <a:lstStyle/>
          <a:p>
            <a:r>
              <a:rPr lang="en-US"/>
              <a:t>20XX</a:t>
            </a:r>
          </a:p>
        </p:txBody>
      </p:sp>
      <p:sp>
        <p:nvSpPr>
          <p:cNvPr id="6" name="Slide Number Placeholder 5">
            <a:extLst>
              <a:ext uri="{FF2B5EF4-FFF2-40B4-BE49-F238E27FC236}">
                <a16:creationId xmlns:a16="http://schemas.microsoft.com/office/drawing/2014/main" id="{7FD33053-93B8-BEB8-DE82-BAF768BFC4D6}"/>
              </a:ext>
            </a:extLst>
          </p:cNvPr>
          <p:cNvSpPr>
            <a:spLocks noGrp="1"/>
          </p:cNvSpPr>
          <p:nvPr>
            <p:ph type="sldNum" sz="quarter" idx="12"/>
          </p:nvPr>
        </p:nvSpPr>
        <p:spPr/>
        <p:txBody>
          <a:bodyPr/>
          <a:lstStyle/>
          <a:p>
            <a:fld id="{B5CEABB6-07DC-46E8-9B57-56EC44A396E5}" type="slidenum">
              <a:rPr lang="en-US" smtClean="0"/>
              <a:t>40</a:t>
            </a:fld>
            <a:endParaRPr lang="en-US"/>
          </a:p>
        </p:txBody>
      </p:sp>
      <p:pic>
        <p:nvPicPr>
          <p:cNvPr id="3" name="Picture 2" descr="A screenshot of a computer code&#10;&#10;Description automatically generated">
            <a:extLst>
              <a:ext uri="{FF2B5EF4-FFF2-40B4-BE49-F238E27FC236}">
                <a16:creationId xmlns:a16="http://schemas.microsoft.com/office/drawing/2014/main" id="{067B5E5D-69CD-AA6A-C844-026411B547CB}"/>
              </a:ext>
            </a:extLst>
          </p:cNvPr>
          <p:cNvPicPr>
            <a:picLocks noChangeAspect="1"/>
          </p:cNvPicPr>
          <p:nvPr/>
        </p:nvPicPr>
        <p:blipFill>
          <a:blip r:embed="rId2"/>
          <a:stretch>
            <a:fillRect/>
          </a:stretch>
        </p:blipFill>
        <p:spPr>
          <a:xfrm>
            <a:off x="656493" y="1336870"/>
            <a:ext cx="10972800" cy="3586383"/>
          </a:xfrm>
          <a:prstGeom prst="rect">
            <a:avLst/>
          </a:prstGeom>
        </p:spPr>
      </p:pic>
      <p:sp>
        <p:nvSpPr>
          <p:cNvPr id="5" name="Title 1">
            <a:extLst>
              <a:ext uri="{FF2B5EF4-FFF2-40B4-BE49-F238E27FC236}">
                <a16:creationId xmlns:a16="http://schemas.microsoft.com/office/drawing/2014/main" id="{354996F9-2927-D7F4-FEB8-B2B20F8CF1A3}"/>
              </a:ext>
            </a:extLst>
          </p:cNvPr>
          <p:cNvSpPr>
            <a:spLocks noGrp="1"/>
          </p:cNvSpPr>
          <p:nvPr>
            <p:ph type="title"/>
          </p:nvPr>
        </p:nvSpPr>
        <p:spPr>
          <a:xfrm>
            <a:off x="1885156" y="265371"/>
            <a:ext cx="8421688" cy="1325563"/>
          </a:xfrm>
        </p:spPr>
        <p:txBody>
          <a:bodyPr/>
          <a:lstStyle/>
          <a:p>
            <a:r>
              <a:rPr lang="en-US">
                <a:ea typeface="+mj-lt"/>
                <a:cs typeface="+mj-lt"/>
              </a:rPr>
              <a:t>Classification accuracy</a:t>
            </a:r>
            <a:endParaRPr lang="en-US"/>
          </a:p>
        </p:txBody>
      </p:sp>
      <p:sp>
        <p:nvSpPr>
          <p:cNvPr id="8" name="TextBox 39">
            <a:extLst>
              <a:ext uri="{FF2B5EF4-FFF2-40B4-BE49-F238E27FC236}">
                <a16:creationId xmlns:a16="http://schemas.microsoft.com/office/drawing/2014/main" id="{759F3164-B49B-6A0D-E7B7-0EBB7E74E64A}"/>
              </a:ext>
            </a:extLst>
          </p:cNvPr>
          <p:cNvSpPr txBox="1"/>
          <p:nvPr/>
        </p:nvSpPr>
        <p:spPr>
          <a:xfrm>
            <a:off x="838200" y="4512018"/>
            <a:ext cx="4154750" cy="1754326"/>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br>
              <a:rPr lang="en-US"/>
            </a:br>
            <a:r>
              <a:rPr lang="en-US">
                <a:ea typeface="+mn-lt"/>
                <a:cs typeface="+mn-lt"/>
              </a:rPr>
              <a:t>The decision tree classifier is the model with the highest classification accuracy</a:t>
            </a:r>
            <a:endParaRPr lang="en-US"/>
          </a:p>
          <a:p>
            <a:br>
              <a:rPr lang="en-US"/>
            </a:br>
            <a:endParaRPr lang="en-US"/>
          </a:p>
          <a:p>
            <a:endParaRPr lang="en-US">
              <a:ea typeface="+mn-lt"/>
              <a:cs typeface="+mn-lt"/>
            </a:endParaRPr>
          </a:p>
        </p:txBody>
      </p:sp>
    </p:spTree>
    <p:extLst>
      <p:ext uri="{BB962C8B-B14F-4D97-AF65-F5344CB8AC3E}">
        <p14:creationId xmlns:p14="http://schemas.microsoft.com/office/powerpoint/2010/main" val="57853497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63B6BDC-0568-466F-91ED-52067B366C6A}"/>
              </a:ext>
            </a:extLst>
          </p:cNvPr>
          <p:cNvSpPr>
            <a:spLocks noGrp="1"/>
          </p:cNvSpPr>
          <p:nvPr>
            <p:ph type="dt" sz="half" idx="10"/>
          </p:nvPr>
        </p:nvSpPr>
        <p:spPr>
          <a:xfrm>
            <a:off x="838200" y="6356350"/>
            <a:ext cx="2743200" cy="365125"/>
          </a:xfrm>
        </p:spPr>
        <p:txBody>
          <a:bodyPr/>
          <a:lstStyle/>
          <a:p>
            <a:r>
              <a:rPr lang="en-US"/>
              <a:t>20XX</a:t>
            </a:r>
          </a:p>
        </p:txBody>
      </p:sp>
      <p:sp>
        <p:nvSpPr>
          <p:cNvPr id="6" name="Slide Number Placeholder 5">
            <a:extLst>
              <a:ext uri="{FF2B5EF4-FFF2-40B4-BE49-F238E27FC236}">
                <a16:creationId xmlns:a16="http://schemas.microsoft.com/office/drawing/2014/main" id="{7FD33053-93B8-BEB8-DE82-BAF768BFC4D6}"/>
              </a:ext>
            </a:extLst>
          </p:cNvPr>
          <p:cNvSpPr>
            <a:spLocks noGrp="1"/>
          </p:cNvSpPr>
          <p:nvPr>
            <p:ph type="sldNum" sz="quarter" idx="12"/>
          </p:nvPr>
        </p:nvSpPr>
        <p:spPr/>
        <p:txBody>
          <a:bodyPr/>
          <a:lstStyle/>
          <a:p>
            <a:fld id="{B5CEABB6-07DC-46E8-9B57-56EC44A396E5}" type="slidenum">
              <a:rPr lang="en-US" smtClean="0"/>
              <a:t>41</a:t>
            </a:fld>
            <a:endParaRPr lang="en-US"/>
          </a:p>
        </p:txBody>
      </p:sp>
      <p:sp>
        <p:nvSpPr>
          <p:cNvPr id="5" name="Title 1">
            <a:extLst>
              <a:ext uri="{FF2B5EF4-FFF2-40B4-BE49-F238E27FC236}">
                <a16:creationId xmlns:a16="http://schemas.microsoft.com/office/drawing/2014/main" id="{354996F9-2927-D7F4-FEB8-B2B20F8CF1A3}"/>
              </a:ext>
            </a:extLst>
          </p:cNvPr>
          <p:cNvSpPr>
            <a:spLocks noGrp="1"/>
          </p:cNvSpPr>
          <p:nvPr>
            <p:ph type="title"/>
          </p:nvPr>
        </p:nvSpPr>
        <p:spPr>
          <a:xfrm>
            <a:off x="1885156" y="265371"/>
            <a:ext cx="8421688" cy="1325563"/>
          </a:xfrm>
        </p:spPr>
        <p:txBody>
          <a:bodyPr/>
          <a:lstStyle/>
          <a:p>
            <a:r>
              <a:rPr lang="en-US">
                <a:ea typeface="+mj-lt"/>
                <a:cs typeface="+mj-lt"/>
              </a:rPr>
              <a:t>Confusion matrix</a:t>
            </a:r>
            <a:endParaRPr lang="en-US"/>
          </a:p>
        </p:txBody>
      </p:sp>
      <p:sp>
        <p:nvSpPr>
          <p:cNvPr id="8" name="TextBox 39">
            <a:extLst>
              <a:ext uri="{FF2B5EF4-FFF2-40B4-BE49-F238E27FC236}">
                <a16:creationId xmlns:a16="http://schemas.microsoft.com/office/drawing/2014/main" id="{759F3164-B49B-6A0D-E7B7-0EBB7E74E64A}"/>
              </a:ext>
            </a:extLst>
          </p:cNvPr>
          <p:cNvSpPr txBox="1"/>
          <p:nvPr/>
        </p:nvSpPr>
        <p:spPr>
          <a:xfrm>
            <a:off x="1143000" y="2366695"/>
            <a:ext cx="4154750" cy="2308324"/>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ea typeface="+mn-lt"/>
                <a:cs typeface="+mn-lt"/>
              </a:rPr>
              <a:t>The confusion matrix for the decision tree classifier indicates that the classifier is capable of distinguishing between different classes. However, the primary issue lies in false positives, where unsuccessful landings are incorrectly identified as successful landings by the classifier.</a:t>
            </a:r>
          </a:p>
        </p:txBody>
      </p:sp>
      <p:pic>
        <p:nvPicPr>
          <p:cNvPr id="4" name="Picture 3" descr="A diagram of different colored squares&#10;&#10;Description automatically generated">
            <a:extLst>
              <a:ext uri="{FF2B5EF4-FFF2-40B4-BE49-F238E27FC236}">
                <a16:creationId xmlns:a16="http://schemas.microsoft.com/office/drawing/2014/main" id="{4F4F6C2E-CB81-A39A-335D-6F863C2432D2}"/>
              </a:ext>
            </a:extLst>
          </p:cNvPr>
          <p:cNvPicPr>
            <a:picLocks noChangeAspect="1"/>
          </p:cNvPicPr>
          <p:nvPr/>
        </p:nvPicPr>
        <p:blipFill>
          <a:blip r:embed="rId2"/>
          <a:stretch>
            <a:fillRect/>
          </a:stretch>
        </p:blipFill>
        <p:spPr>
          <a:xfrm>
            <a:off x="6049681" y="1776046"/>
            <a:ext cx="5391468" cy="4114800"/>
          </a:xfrm>
          <a:prstGeom prst="rect">
            <a:avLst/>
          </a:prstGeom>
        </p:spPr>
      </p:pic>
    </p:spTree>
    <p:extLst>
      <p:ext uri="{BB962C8B-B14F-4D97-AF65-F5344CB8AC3E}">
        <p14:creationId xmlns:p14="http://schemas.microsoft.com/office/powerpoint/2010/main" val="289345644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63B6BDC-0568-466F-91ED-52067B366C6A}"/>
              </a:ext>
            </a:extLst>
          </p:cNvPr>
          <p:cNvSpPr>
            <a:spLocks noGrp="1"/>
          </p:cNvSpPr>
          <p:nvPr>
            <p:ph type="dt" sz="half" idx="10"/>
          </p:nvPr>
        </p:nvSpPr>
        <p:spPr>
          <a:xfrm>
            <a:off x="838200" y="6356350"/>
            <a:ext cx="2743200" cy="365125"/>
          </a:xfrm>
        </p:spPr>
        <p:txBody>
          <a:bodyPr/>
          <a:lstStyle/>
          <a:p>
            <a:r>
              <a:rPr lang="en-US"/>
              <a:t>20XX</a:t>
            </a:r>
          </a:p>
        </p:txBody>
      </p:sp>
      <p:sp>
        <p:nvSpPr>
          <p:cNvPr id="6" name="Slide Number Placeholder 5">
            <a:extLst>
              <a:ext uri="{FF2B5EF4-FFF2-40B4-BE49-F238E27FC236}">
                <a16:creationId xmlns:a16="http://schemas.microsoft.com/office/drawing/2014/main" id="{7FD33053-93B8-BEB8-DE82-BAF768BFC4D6}"/>
              </a:ext>
            </a:extLst>
          </p:cNvPr>
          <p:cNvSpPr>
            <a:spLocks noGrp="1"/>
          </p:cNvSpPr>
          <p:nvPr>
            <p:ph type="sldNum" sz="quarter" idx="12"/>
          </p:nvPr>
        </p:nvSpPr>
        <p:spPr/>
        <p:txBody>
          <a:bodyPr/>
          <a:lstStyle/>
          <a:p>
            <a:fld id="{B5CEABB6-07DC-46E8-9B57-56EC44A396E5}" type="slidenum">
              <a:rPr lang="en-US" smtClean="0"/>
              <a:t>42</a:t>
            </a:fld>
            <a:endParaRPr lang="en-US"/>
          </a:p>
        </p:txBody>
      </p:sp>
      <p:sp>
        <p:nvSpPr>
          <p:cNvPr id="5" name="Title 1">
            <a:extLst>
              <a:ext uri="{FF2B5EF4-FFF2-40B4-BE49-F238E27FC236}">
                <a16:creationId xmlns:a16="http://schemas.microsoft.com/office/drawing/2014/main" id="{354996F9-2927-D7F4-FEB8-B2B20F8CF1A3}"/>
              </a:ext>
            </a:extLst>
          </p:cNvPr>
          <p:cNvSpPr>
            <a:spLocks noGrp="1"/>
          </p:cNvSpPr>
          <p:nvPr>
            <p:ph type="title"/>
          </p:nvPr>
        </p:nvSpPr>
        <p:spPr>
          <a:xfrm>
            <a:off x="-1924844" y="183309"/>
            <a:ext cx="8421688" cy="1325563"/>
          </a:xfrm>
        </p:spPr>
        <p:txBody>
          <a:bodyPr/>
          <a:lstStyle/>
          <a:p>
            <a:r>
              <a:rPr lang="en-US">
                <a:ea typeface="+mj-lt"/>
                <a:cs typeface="+mj-lt"/>
              </a:rPr>
              <a:t>Conclusions</a:t>
            </a:r>
            <a:endParaRPr lang="en-US"/>
          </a:p>
        </p:txBody>
      </p:sp>
      <p:sp>
        <p:nvSpPr>
          <p:cNvPr id="8" name="TextBox 39">
            <a:extLst>
              <a:ext uri="{FF2B5EF4-FFF2-40B4-BE49-F238E27FC236}">
                <a16:creationId xmlns:a16="http://schemas.microsoft.com/office/drawing/2014/main" id="{759F3164-B49B-6A0D-E7B7-0EBB7E74E64A}"/>
              </a:ext>
            </a:extLst>
          </p:cNvPr>
          <p:cNvSpPr txBox="1"/>
          <p:nvPr/>
        </p:nvSpPr>
        <p:spPr>
          <a:xfrm>
            <a:off x="697523" y="1135771"/>
            <a:ext cx="10367980" cy="5632311"/>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a:buChar char="•"/>
            </a:pPr>
            <a:r>
              <a:rPr lang="en-US">
                <a:ea typeface="+mn-lt"/>
                <a:cs typeface="+mn-lt"/>
              </a:rPr>
              <a:t>The Decision Tree Model is identified as the best algorithm for this dataset.</a:t>
            </a:r>
          </a:p>
          <a:p>
            <a:endParaRPr lang="en-US">
              <a:ea typeface="+mn-lt"/>
              <a:cs typeface="+mn-lt"/>
            </a:endParaRPr>
          </a:p>
          <a:p>
            <a:pPr marL="285750" indent="-285750">
              <a:buFont typeface="Arial"/>
              <a:buChar char="•"/>
            </a:pPr>
            <a:r>
              <a:rPr lang="en-US">
                <a:ea typeface="+mn-lt"/>
                <a:cs typeface="+mn-lt"/>
              </a:rPr>
              <a:t>Launches with lower payload masses exhibit better results compared to launches with larger payload masses.</a:t>
            </a:r>
            <a:br>
              <a:rPr lang="en-US">
                <a:ea typeface="+mn-lt"/>
                <a:cs typeface="+mn-lt"/>
              </a:rPr>
            </a:br>
            <a:endParaRPr lang="en-US">
              <a:ea typeface="+mn-lt"/>
              <a:cs typeface="+mn-lt"/>
            </a:endParaRPr>
          </a:p>
          <a:p>
            <a:pPr marL="285750" indent="-285750">
              <a:buFont typeface="Arial"/>
              <a:buChar char="•"/>
            </a:pPr>
            <a:r>
              <a:rPr lang="en-US">
                <a:ea typeface="+mn-lt"/>
                <a:cs typeface="+mn-lt"/>
              </a:rPr>
              <a:t>Most launch sites are situated in proximity to the Equator line, and all sites are very close to the coast.</a:t>
            </a:r>
            <a:br>
              <a:rPr lang="en-US">
                <a:ea typeface="+mn-lt"/>
                <a:cs typeface="+mn-lt"/>
              </a:rPr>
            </a:br>
            <a:endParaRPr lang="en-US">
              <a:ea typeface="+mn-lt"/>
              <a:cs typeface="+mn-lt"/>
            </a:endParaRPr>
          </a:p>
          <a:p>
            <a:pPr marL="285750" indent="-285750">
              <a:buFont typeface="Arial"/>
              <a:buChar char="•"/>
            </a:pPr>
            <a:r>
              <a:rPr lang="en-US">
                <a:ea typeface="+mn-lt"/>
                <a:cs typeface="+mn-lt"/>
              </a:rPr>
              <a:t>The success rate of launches demonstrates an increasing trend over the years.</a:t>
            </a:r>
            <a:br>
              <a:rPr lang="en-US">
                <a:ea typeface="+mn-lt"/>
                <a:cs typeface="+mn-lt"/>
              </a:rPr>
            </a:br>
            <a:endParaRPr lang="en-US">
              <a:ea typeface="+mn-lt"/>
              <a:cs typeface="+mn-lt"/>
            </a:endParaRPr>
          </a:p>
          <a:p>
            <a:pPr marL="285750" indent="-285750">
              <a:buFont typeface="Arial"/>
              <a:buChar char="•"/>
            </a:pPr>
            <a:r>
              <a:rPr lang="en-US">
                <a:ea typeface="+mn-lt"/>
                <a:cs typeface="+mn-lt"/>
              </a:rPr>
              <a:t>Launch site KSCLC-39A boasts the highest success rate among all sites.</a:t>
            </a:r>
            <a:br>
              <a:rPr lang="en-US">
                <a:ea typeface="+mn-lt"/>
                <a:cs typeface="+mn-lt"/>
              </a:rPr>
            </a:br>
            <a:endParaRPr lang="en-US">
              <a:ea typeface="+mn-lt"/>
              <a:cs typeface="+mn-lt"/>
            </a:endParaRPr>
          </a:p>
          <a:p>
            <a:pPr marL="285750" indent="-285750">
              <a:buFont typeface="Arial"/>
              <a:buChar char="•"/>
            </a:pPr>
            <a:r>
              <a:rPr lang="en-US">
                <a:ea typeface="+mn-lt"/>
                <a:cs typeface="+mn-lt"/>
              </a:rPr>
              <a:t>The larger the number of flights at a launch site, the higher the success rate.</a:t>
            </a:r>
            <a:br>
              <a:rPr lang="en-US">
                <a:ea typeface="+mn-lt"/>
                <a:cs typeface="+mn-lt"/>
              </a:rPr>
            </a:br>
            <a:endParaRPr lang="en-US">
              <a:ea typeface="+mn-lt"/>
              <a:cs typeface="+mn-lt"/>
            </a:endParaRPr>
          </a:p>
          <a:p>
            <a:pPr marL="285750" indent="-285750">
              <a:buFont typeface="Arial"/>
              <a:buChar char="•"/>
            </a:pPr>
            <a:r>
              <a:rPr lang="en-US">
                <a:ea typeface="+mn-lt"/>
                <a:cs typeface="+mn-lt"/>
              </a:rPr>
              <a:t>Launch success rate began to rise in 2013 and continued until 2020.</a:t>
            </a:r>
            <a:br>
              <a:rPr lang="en-US">
                <a:ea typeface="+mn-lt"/>
                <a:cs typeface="+mn-lt"/>
              </a:rPr>
            </a:br>
            <a:endParaRPr lang="en-US">
              <a:ea typeface="+mn-lt"/>
              <a:cs typeface="+mn-lt"/>
            </a:endParaRPr>
          </a:p>
          <a:p>
            <a:pPr marL="285750" indent="-285750">
              <a:buFont typeface="Arial"/>
              <a:buChar char="•"/>
            </a:pPr>
            <a:r>
              <a:rPr lang="en-US">
                <a:ea typeface="+mn-lt"/>
                <a:cs typeface="+mn-lt"/>
              </a:rPr>
              <a:t>Orbits ES-L1, GEO, HEO, SSO, and VLEO exhibit the highest success rates.</a:t>
            </a:r>
            <a:br>
              <a:rPr lang="en-US">
                <a:ea typeface="+mn-lt"/>
                <a:cs typeface="+mn-lt"/>
              </a:rPr>
            </a:br>
            <a:endParaRPr lang="en-US">
              <a:ea typeface="+mn-lt"/>
              <a:cs typeface="+mn-lt"/>
            </a:endParaRPr>
          </a:p>
          <a:p>
            <a:pPr marL="285750" indent="-285750">
              <a:buFont typeface="Arial"/>
              <a:buChar char="•"/>
            </a:pPr>
            <a:r>
              <a:rPr lang="en-US">
                <a:ea typeface="+mn-lt"/>
                <a:cs typeface="+mn-lt"/>
              </a:rPr>
              <a:t>KSC LC-39A registers the highest number of successful launches among all sites.</a:t>
            </a:r>
          </a:p>
          <a:p>
            <a:endParaRPr lang="en-US">
              <a:ea typeface="+mn-lt"/>
              <a:cs typeface="+mn-lt"/>
            </a:endParaRPr>
          </a:p>
        </p:txBody>
      </p:sp>
    </p:spTree>
    <p:extLst>
      <p:ext uri="{BB962C8B-B14F-4D97-AF65-F5344CB8AC3E}">
        <p14:creationId xmlns:p14="http://schemas.microsoft.com/office/powerpoint/2010/main" val="118985269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AEE93-8585-46D4-A7EC-F184E317CB2E}"/>
              </a:ext>
            </a:extLst>
          </p:cNvPr>
          <p:cNvSpPr>
            <a:spLocks noGrp="1"/>
          </p:cNvSpPr>
          <p:nvPr>
            <p:ph type="ctrTitle"/>
          </p:nvPr>
        </p:nvSpPr>
        <p:spPr>
          <a:xfrm>
            <a:off x="4267200" y="1615736"/>
            <a:ext cx="4179570" cy="1524735"/>
          </a:xfrm>
        </p:spPr>
        <p:txBody>
          <a:bodyPr/>
          <a:lstStyle/>
          <a:p>
            <a:r>
              <a:rPr lang="en-US"/>
              <a:t>THANK YOU</a:t>
            </a:r>
          </a:p>
        </p:txBody>
      </p:sp>
      <p:sp>
        <p:nvSpPr>
          <p:cNvPr id="3" name="Content Placeholder 2">
            <a:extLst>
              <a:ext uri="{FF2B5EF4-FFF2-40B4-BE49-F238E27FC236}">
                <a16:creationId xmlns:a16="http://schemas.microsoft.com/office/drawing/2014/main" id="{24AFFC60-19C3-4901-93F7-7AAF4C09F8C6}"/>
              </a:ext>
            </a:extLst>
          </p:cNvPr>
          <p:cNvSpPr>
            <a:spLocks noGrp="1"/>
          </p:cNvSpPr>
          <p:nvPr>
            <p:ph type="subTitle" idx="1"/>
          </p:nvPr>
        </p:nvSpPr>
        <p:spPr>
          <a:xfrm>
            <a:off x="4267200" y="3284995"/>
            <a:ext cx="4179570" cy="2004161"/>
          </a:xfrm>
        </p:spPr>
        <p:txBody>
          <a:bodyPr vert="horz" lIns="91440" tIns="45720" rIns="91440" bIns="45720" rtlCol="0" anchor="t">
            <a:normAutofit/>
          </a:bodyPr>
          <a:lstStyle/>
          <a:p>
            <a:r>
              <a:rPr lang="en-US"/>
              <a:t>Lawrence Mak</a:t>
            </a:r>
          </a:p>
          <a:p>
            <a:r>
              <a:rPr lang="en-US"/>
              <a:t>647-884-7651</a:t>
            </a:r>
          </a:p>
          <a:p>
            <a:r>
              <a:rPr lang="en-US"/>
              <a:t>maklawrence1110@gmail.com</a:t>
            </a:r>
          </a:p>
          <a:p>
            <a:endParaRPr lang="en-US"/>
          </a:p>
        </p:txBody>
      </p:sp>
      <p:sp>
        <p:nvSpPr>
          <p:cNvPr id="9" name="Slide Number Placeholder 8">
            <a:extLst>
              <a:ext uri="{FF2B5EF4-FFF2-40B4-BE49-F238E27FC236}">
                <a16:creationId xmlns:a16="http://schemas.microsoft.com/office/drawing/2014/main" id="{62907A07-8C06-02B7-0050-3390EA4B1244}"/>
              </a:ext>
            </a:extLst>
          </p:cNvPr>
          <p:cNvSpPr>
            <a:spLocks noGrp="1"/>
          </p:cNvSpPr>
          <p:nvPr>
            <p:ph type="sldNum" sz="quarter" idx="12"/>
          </p:nvPr>
        </p:nvSpPr>
        <p:spPr/>
        <p:txBody>
          <a:bodyPr/>
          <a:lstStyle/>
          <a:p>
            <a:fld id="{B5CEABB6-07DC-46E8-9B57-56EC44A396E5}" type="slidenum">
              <a:rPr lang="en-US" smtClean="0"/>
              <a:t>43</a:t>
            </a:fld>
            <a:endParaRPr lang="en-US"/>
          </a:p>
        </p:txBody>
      </p:sp>
    </p:spTree>
    <p:extLst>
      <p:ext uri="{BB962C8B-B14F-4D97-AF65-F5344CB8AC3E}">
        <p14:creationId xmlns:p14="http://schemas.microsoft.com/office/powerpoint/2010/main" val="24364939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E0A63-A388-49B1-A04E-27CE9BD622EF}"/>
              </a:ext>
            </a:extLst>
          </p:cNvPr>
          <p:cNvSpPr>
            <a:spLocks noGrp="1"/>
          </p:cNvSpPr>
          <p:nvPr>
            <p:ph type="title"/>
          </p:nvPr>
        </p:nvSpPr>
        <p:spPr>
          <a:xfrm>
            <a:off x="5914024" y="587416"/>
            <a:ext cx="5431971" cy="846301"/>
          </a:xfrm>
        </p:spPr>
        <p:txBody>
          <a:bodyPr/>
          <a:lstStyle/>
          <a:p>
            <a:r>
              <a:rPr lang="en-US"/>
              <a:t>Methodology</a:t>
            </a:r>
          </a:p>
        </p:txBody>
      </p:sp>
      <p:sp>
        <p:nvSpPr>
          <p:cNvPr id="6" name="Text Placeholder 5">
            <a:extLst>
              <a:ext uri="{FF2B5EF4-FFF2-40B4-BE49-F238E27FC236}">
                <a16:creationId xmlns:a16="http://schemas.microsoft.com/office/drawing/2014/main" id="{7640DF9D-0C9E-4C5D-9635-6B4DE10CCEE5}"/>
              </a:ext>
            </a:extLst>
          </p:cNvPr>
          <p:cNvSpPr>
            <a:spLocks noGrp="1"/>
          </p:cNvSpPr>
          <p:nvPr>
            <p:ph type="body" sz="quarter" idx="13"/>
          </p:nvPr>
        </p:nvSpPr>
        <p:spPr>
          <a:xfrm>
            <a:off x="5916109" y="773450"/>
            <a:ext cx="5439349" cy="5465608"/>
          </a:xfrm>
        </p:spPr>
        <p:txBody>
          <a:bodyPr vert="horz" lIns="91440" tIns="45720" rIns="91440" bIns="45720" rtlCol="0" anchor="t">
            <a:noAutofit/>
          </a:bodyPr>
          <a:lstStyle/>
          <a:p>
            <a:endParaRPr lang="en-US" sz="1400" noProof="1">
              <a:ea typeface="+mj-lt"/>
              <a:cs typeface="+mj-lt"/>
            </a:endParaRPr>
          </a:p>
          <a:p>
            <a:r>
              <a:rPr lang="en-US" sz="1500" noProof="1">
                <a:ea typeface="+mj-lt"/>
                <a:cs typeface="+mj-lt"/>
              </a:rPr>
              <a:t>The overall methodology includes: </a:t>
            </a:r>
            <a:endParaRPr lang="en-US" sz="1500">
              <a:ea typeface="+mj-lt"/>
              <a:cs typeface="+mj-lt"/>
            </a:endParaRPr>
          </a:p>
          <a:p>
            <a:r>
              <a:rPr lang="en-US" sz="1400" noProof="1">
                <a:ea typeface="+mj-lt"/>
                <a:cs typeface="+mj-lt"/>
              </a:rPr>
              <a:t>1. Data collection, wrangling, and formatting, using: </a:t>
            </a:r>
            <a:endParaRPr lang="en-US" sz="1400">
              <a:ea typeface="+mj-lt"/>
              <a:cs typeface="+mj-lt"/>
            </a:endParaRPr>
          </a:p>
          <a:p>
            <a:r>
              <a:rPr lang="en-US" sz="1200" noProof="1">
                <a:ea typeface="+mj-lt"/>
                <a:cs typeface="+mj-lt"/>
              </a:rPr>
              <a:t>• SpaceX API </a:t>
            </a:r>
            <a:endParaRPr lang="en-US" sz="1200">
              <a:ea typeface="+mj-lt"/>
              <a:cs typeface="+mj-lt"/>
            </a:endParaRPr>
          </a:p>
          <a:p>
            <a:r>
              <a:rPr lang="en-US" sz="1200" noProof="1">
                <a:ea typeface="+mj-lt"/>
                <a:cs typeface="+mj-lt"/>
              </a:rPr>
              <a:t>• Web scraping </a:t>
            </a:r>
            <a:endParaRPr lang="en-US" sz="1200">
              <a:ea typeface="+mj-lt"/>
              <a:cs typeface="+mj-lt"/>
            </a:endParaRPr>
          </a:p>
          <a:p>
            <a:r>
              <a:rPr lang="en-US" sz="1400" noProof="1">
                <a:ea typeface="+mj-lt"/>
                <a:cs typeface="+mj-lt"/>
              </a:rPr>
              <a:t>2. Exploratory data analysis (EDA), using: </a:t>
            </a:r>
            <a:endParaRPr lang="en-US" sz="1400">
              <a:ea typeface="+mj-lt"/>
              <a:cs typeface="+mj-lt"/>
            </a:endParaRPr>
          </a:p>
          <a:p>
            <a:r>
              <a:rPr lang="en-US" sz="1200" noProof="1">
                <a:ea typeface="+mj-lt"/>
                <a:cs typeface="+mj-lt"/>
              </a:rPr>
              <a:t>• Pandas and NumPy </a:t>
            </a:r>
            <a:endParaRPr lang="en-US" sz="1200">
              <a:ea typeface="+mj-lt"/>
              <a:cs typeface="+mj-lt"/>
            </a:endParaRPr>
          </a:p>
          <a:p>
            <a:r>
              <a:rPr lang="en-US" sz="1200" noProof="1">
                <a:ea typeface="+mj-lt"/>
                <a:cs typeface="+mj-lt"/>
              </a:rPr>
              <a:t>• SQL </a:t>
            </a:r>
            <a:endParaRPr lang="en-US" sz="1200">
              <a:ea typeface="+mj-lt"/>
              <a:cs typeface="+mj-lt"/>
            </a:endParaRPr>
          </a:p>
          <a:p>
            <a:r>
              <a:rPr lang="en-US" sz="1400" noProof="1">
                <a:ea typeface="+mj-lt"/>
                <a:cs typeface="+mj-lt"/>
              </a:rPr>
              <a:t>3. Data visualization, using: </a:t>
            </a:r>
            <a:endParaRPr lang="en-US" sz="1400">
              <a:ea typeface="+mj-lt"/>
              <a:cs typeface="+mj-lt"/>
            </a:endParaRPr>
          </a:p>
          <a:p>
            <a:r>
              <a:rPr lang="en-US" sz="1200" noProof="1">
                <a:ea typeface="+mj-lt"/>
                <a:cs typeface="+mj-lt"/>
              </a:rPr>
              <a:t>• Matplotlib and Seaborn </a:t>
            </a:r>
            <a:endParaRPr lang="en-US" sz="1200">
              <a:ea typeface="+mj-lt"/>
              <a:cs typeface="+mj-lt"/>
            </a:endParaRPr>
          </a:p>
          <a:p>
            <a:r>
              <a:rPr lang="en-US" sz="1200" noProof="1">
                <a:ea typeface="+mj-lt"/>
                <a:cs typeface="+mj-lt"/>
              </a:rPr>
              <a:t>• Folium </a:t>
            </a:r>
            <a:endParaRPr lang="en-US" sz="1200">
              <a:ea typeface="+mj-lt"/>
              <a:cs typeface="+mj-lt"/>
            </a:endParaRPr>
          </a:p>
          <a:p>
            <a:r>
              <a:rPr lang="en-US" sz="1200" noProof="1">
                <a:ea typeface="+mj-lt"/>
                <a:cs typeface="+mj-lt"/>
              </a:rPr>
              <a:t>• Dash </a:t>
            </a:r>
            <a:endParaRPr lang="en-US" sz="1200">
              <a:ea typeface="+mj-lt"/>
              <a:cs typeface="+mj-lt"/>
            </a:endParaRPr>
          </a:p>
          <a:p>
            <a:r>
              <a:rPr lang="en-US" sz="1400" noProof="1">
                <a:ea typeface="+mj-lt"/>
                <a:cs typeface="+mj-lt"/>
              </a:rPr>
              <a:t>4. Machine learning prediction, using </a:t>
            </a:r>
            <a:endParaRPr lang="en-US" sz="1400">
              <a:ea typeface="+mj-lt"/>
              <a:cs typeface="+mj-lt"/>
            </a:endParaRPr>
          </a:p>
          <a:p>
            <a:r>
              <a:rPr lang="en-US" sz="1200" noProof="1">
                <a:ea typeface="+mj-lt"/>
                <a:cs typeface="+mj-lt"/>
              </a:rPr>
              <a:t>• Logistic regression </a:t>
            </a:r>
            <a:endParaRPr lang="en-US" sz="1200">
              <a:ea typeface="+mj-lt"/>
              <a:cs typeface="+mj-lt"/>
            </a:endParaRPr>
          </a:p>
          <a:p>
            <a:r>
              <a:rPr lang="en-US" sz="1200" noProof="1">
                <a:ea typeface="+mj-lt"/>
                <a:cs typeface="+mj-lt"/>
              </a:rPr>
              <a:t>• Support vector machine (SVM) </a:t>
            </a:r>
            <a:endParaRPr lang="en-US" sz="1200">
              <a:ea typeface="+mj-lt"/>
              <a:cs typeface="+mj-lt"/>
            </a:endParaRPr>
          </a:p>
          <a:p>
            <a:r>
              <a:rPr lang="en-US" sz="1200" noProof="1">
                <a:ea typeface="+mj-lt"/>
                <a:cs typeface="+mj-lt"/>
              </a:rPr>
              <a:t>• Decision tree </a:t>
            </a:r>
            <a:endParaRPr lang="en-US" sz="1200">
              <a:ea typeface="+mj-lt"/>
              <a:cs typeface="+mj-lt"/>
            </a:endParaRPr>
          </a:p>
          <a:p>
            <a:r>
              <a:rPr lang="en-US" sz="1200" noProof="1">
                <a:ea typeface="+mj-lt"/>
                <a:cs typeface="+mj-lt"/>
              </a:rPr>
              <a:t>• K-nearest neighbors (KNN)</a:t>
            </a:r>
            <a:endParaRPr lang="en-US" sz="1200"/>
          </a:p>
        </p:txBody>
      </p:sp>
      <p:sp>
        <p:nvSpPr>
          <p:cNvPr id="32" name="Date Placeholder 31">
            <a:extLst>
              <a:ext uri="{FF2B5EF4-FFF2-40B4-BE49-F238E27FC236}">
                <a16:creationId xmlns:a16="http://schemas.microsoft.com/office/drawing/2014/main" id="{D5DB19F8-B538-4965-BA90-ED372B99F5DC}"/>
              </a:ext>
            </a:extLst>
          </p:cNvPr>
          <p:cNvSpPr>
            <a:spLocks noGrp="1"/>
          </p:cNvSpPr>
          <p:nvPr>
            <p:ph type="dt" sz="half" idx="20"/>
          </p:nvPr>
        </p:nvSpPr>
        <p:spPr>
          <a:xfrm>
            <a:off x="5919680" y="6356350"/>
            <a:ext cx="947516" cy="365125"/>
          </a:xfrm>
        </p:spPr>
        <p:txBody>
          <a:bodyPr/>
          <a:lstStyle/>
          <a:p>
            <a:r>
              <a:rPr lang="en-US"/>
              <a:t>20XX</a:t>
            </a:r>
          </a:p>
        </p:txBody>
      </p:sp>
      <p:sp>
        <p:nvSpPr>
          <p:cNvPr id="12" name="Slide Number Placeholder 11">
            <a:extLst>
              <a:ext uri="{FF2B5EF4-FFF2-40B4-BE49-F238E27FC236}">
                <a16:creationId xmlns:a16="http://schemas.microsoft.com/office/drawing/2014/main" id="{51D09C61-68F0-EB9A-8045-41626CD58D73}"/>
              </a:ext>
            </a:extLst>
          </p:cNvPr>
          <p:cNvSpPr>
            <a:spLocks noGrp="1"/>
          </p:cNvSpPr>
          <p:nvPr>
            <p:ph type="sldNum" sz="quarter" idx="22"/>
          </p:nvPr>
        </p:nvSpPr>
        <p:spPr/>
        <p:txBody>
          <a:bodyPr/>
          <a:lstStyle/>
          <a:p>
            <a:fld id="{B5CEABB6-07DC-46E8-9B57-56EC44A396E5}" type="slidenum">
              <a:rPr lang="en-US" smtClean="0"/>
              <a:pPr/>
              <a:t>5</a:t>
            </a:fld>
            <a:endParaRPr lang="en-US"/>
          </a:p>
        </p:txBody>
      </p:sp>
    </p:spTree>
    <p:extLst>
      <p:ext uri="{BB962C8B-B14F-4D97-AF65-F5344CB8AC3E}">
        <p14:creationId xmlns:p14="http://schemas.microsoft.com/office/powerpoint/2010/main" val="20693930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0E000-5241-0FAA-D038-7C91394BA362}"/>
              </a:ext>
            </a:extLst>
          </p:cNvPr>
          <p:cNvSpPr>
            <a:spLocks noGrp="1"/>
          </p:cNvSpPr>
          <p:nvPr>
            <p:ph type="title"/>
          </p:nvPr>
        </p:nvSpPr>
        <p:spPr>
          <a:xfrm>
            <a:off x="2933700" y="425145"/>
            <a:ext cx="8421688" cy="1325563"/>
          </a:xfrm>
        </p:spPr>
        <p:txBody>
          <a:bodyPr/>
          <a:lstStyle/>
          <a:p>
            <a:r>
              <a:rPr lang="en-US"/>
              <a:t>Data Collection – </a:t>
            </a:r>
            <a:r>
              <a:rPr lang="en-US" err="1"/>
              <a:t>Spacex</a:t>
            </a:r>
            <a:r>
              <a:rPr lang="en-US"/>
              <a:t> </a:t>
            </a:r>
            <a:r>
              <a:rPr lang="en-US" err="1"/>
              <a:t>api</a:t>
            </a:r>
          </a:p>
        </p:txBody>
      </p:sp>
      <p:sp>
        <p:nvSpPr>
          <p:cNvPr id="7" name="Date Placeholder 6">
            <a:extLst>
              <a:ext uri="{FF2B5EF4-FFF2-40B4-BE49-F238E27FC236}">
                <a16:creationId xmlns:a16="http://schemas.microsoft.com/office/drawing/2014/main" id="{3101BAAA-2628-F168-F51E-EF5625624A3A}"/>
              </a:ext>
            </a:extLst>
          </p:cNvPr>
          <p:cNvSpPr>
            <a:spLocks noGrp="1"/>
          </p:cNvSpPr>
          <p:nvPr>
            <p:ph type="dt" sz="half" idx="10"/>
          </p:nvPr>
        </p:nvSpPr>
        <p:spPr/>
        <p:txBody>
          <a:bodyPr/>
          <a:lstStyle/>
          <a:p>
            <a:r>
              <a:rPr lang="en-US"/>
              <a:t>20XX</a:t>
            </a:r>
          </a:p>
        </p:txBody>
      </p:sp>
      <p:sp>
        <p:nvSpPr>
          <p:cNvPr id="11" name="Slide Number Placeholder 10">
            <a:extLst>
              <a:ext uri="{FF2B5EF4-FFF2-40B4-BE49-F238E27FC236}">
                <a16:creationId xmlns:a16="http://schemas.microsoft.com/office/drawing/2014/main" id="{79A5BDFC-34C8-9FF9-E34E-A36A92A2007F}"/>
              </a:ext>
            </a:extLst>
          </p:cNvPr>
          <p:cNvSpPr>
            <a:spLocks noGrp="1"/>
          </p:cNvSpPr>
          <p:nvPr>
            <p:ph type="sldNum" sz="quarter" idx="12"/>
          </p:nvPr>
        </p:nvSpPr>
        <p:spPr/>
        <p:txBody>
          <a:bodyPr/>
          <a:lstStyle/>
          <a:p>
            <a:fld id="{B5CEABB6-07DC-46E8-9B57-56EC44A396E5}" type="slidenum">
              <a:rPr lang="en-US" smtClean="0"/>
              <a:t>6</a:t>
            </a:fld>
            <a:endParaRPr lang="en-US"/>
          </a:p>
        </p:txBody>
      </p:sp>
      <p:sp>
        <p:nvSpPr>
          <p:cNvPr id="15" name="TextBox 14">
            <a:extLst>
              <a:ext uri="{FF2B5EF4-FFF2-40B4-BE49-F238E27FC236}">
                <a16:creationId xmlns:a16="http://schemas.microsoft.com/office/drawing/2014/main" id="{1E6638C1-C4E5-B28E-7743-23FED9C07CF7}"/>
              </a:ext>
            </a:extLst>
          </p:cNvPr>
          <p:cNvSpPr txBox="1"/>
          <p:nvPr/>
        </p:nvSpPr>
        <p:spPr>
          <a:xfrm>
            <a:off x="6283002" y="6120769"/>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cap="all">
                <a:solidFill>
                  <a:srgbClr val="404040"/>
                </a:solidFill>
                <a:hlinkClick r:id="rId2"/>
              </a:rPr>
              <a:t>GITHUB</a:t>
            </a:r>
            <a:endParaRPr lang="en-US" sz="1400"/>
          </a:p>
        </p:txBody>
      </p:sp>
      <p:sp>
        <p:nvSpPr>
          <p:cNvPr id="18" name="TextBox 17">
            <a:extLst>
              <a:ext uri="{FF2B5EF4-FFF2-40B4-BE49-F238E27FC236}">
                <a16:creationId xmlns:a16="http://schemas.microsoft.com/office/drawing/2014/main" id="{396C56B1-1FE6-E1E7-F13A-1D8F7FD6C896}"/>
              </a:ext>
            </a:extLst>
          </p:cNvPr>
          <p:cNvSpPr txBox="1"/>
          <p:nvPr/>
        </p:nvSpPr>
        <p:spPr>
          <a:xfrm>
            <a:off x="2936158" y="1467464"/>
            <a:ext cx="2743200" cy="507831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AutoNum type="arabicPeriod"/>
            </a:pPr>
            <a:r>
              <a:rPr lang="en-US"/>
              <a:t>Request rocket launch data from </a:t>
            </a:r>
            <a:r>
              <a:rPr lang="en-US" err="1"/>
              <a:t>SpaceXAPI</a:t>
            </a:r>
            <a:r>
              <a:rPr lang="en-US"/>
              <a:t> </a:t>
            </a:r>
            <a:br>
              <a:rPr lang="en-US"/>
            </a:br>
            <a:endParaRPr lang="en-US"/>
          </a:p>
          <a:p>
            <a:pPr marL="342900" indent="-342900">
              <a:buAutoNum type="arabicPeriod"/>
            </a:pPr>
            <a:r>
              <a:rPr lang="en-US"/>
              <a:t>Decode the response content </a:t>
            </a:r>
            <a:r>
              <a:rPr lang="en-US" err="1"/>
              <a:t>using.json</a:t>
            </a:r>
            <a:r>
              <a:rPr lang="en-US"/>
              <a:t>() and turning it into a </a:t>
            </a:r>
            <a:r>
              <a:rPr lang="en-US" err="1"/>
              <a:t>dataframe</a:t>
            </a:r>
            <a:r>
              <a:rPr lang="en-US"/>
              <a:t> using .</a:t>
            </a:r>
            <a:r>
              <a:rPr lang="en-US" err="1"/>
              <a:t>json_normalize</a:t>
            </a:r>
            <a:r>
              <a:rPr lang="en-US"/>
              <a:t>() </a:t>
            </a:r>
            <a:br>
              <a:rPr lang="en-US"/>
            </a:br>
            <a:endParaRPr lang="en-US"/>
          </a:p>
          <a:p>
            <a:pPr marL="342900" indent="-342900">
              <a:buAutoNum type="arabicPeriod"/>
            </a:pPr>
            <a:r>
              <a:rPr lang="en-US"/>
              <a:t>Request needed information about the launches from </a:t>
            </a:r>
            <a:r>
              <a:rPr lang="en-US" err="1"/>
              <a:t>SpaceXAPI</a:t>
            </a:r>
            <a:r>
              <a:rPr lang="en-US"/>
              <a:t> by applying custom functions </a:t>
            </a:r>
            <a:br>
              <a:rPr lang="en-US"/>
            </a:br>
            <a:endParaRPr lang="en-US"/>
          </a:p>
          <a:p>
            <a:pPr marL="342900" indent="-342900">
              <a:buAutoNum type="arabicPeriod"/>
            </a:pPr>
            <a:r>
              <a:rPr lang="en-US"/>
              <a:t>Construct obtained data into a dictionary</a:t>
            </a:r>
          </a:p>
        </p:txBody>
      </p:sp>
      <p:sp>
        <p:nvSpPr>
          <p:cNvPr id="19" name="TextBox 18">
            <a:extLst>
              <a:ext uri="{FF2B5EF4-FFF2-40B4-BE49-F238E27FC236}">
                <a16:creationId xmlns:a16="http://schemas.microsoft.com/office/drawing/2014/main" id="{FDC0A356-AD77-7D37-DD17-FBCABFADF111}"/>
              </a:ext>
            </a:extLst>
          </p:cNvPr>
          <p:cNvSpPr txBox="1"/>
          <p:nvPr/>
        </p:nvSpPr>
        <p:spPr>
          <a:xfrm>
            <a:off x="6236110" y="1467465"/>
            <a:ext cx="3411415" cy="39703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5. Create a </a:t>
            </a:r>
            <a:r>
              <a:rPr lang="en-US" err="1"/>
              <a:t>dataframe</a:t>
            </a:r>
            <a:r>
              <a:rPr lang="en-US"/>
              <a:t>               from the dictionary</a:t>
            </a:r>
          </a:p>
          <a:p>
            <a:endParaRPr lang="en-US"/>
          </a:p>
          <a:p>
            <a:r>
              <a:rPr lang="en-US">
                <a:ea typeface="+mn-lt"/>
                <a:cs typeface="+mn-lt"/>
              </a:rPr>
              <a:t>6. Filter the data frame to only  include Falcon 9 launches</a:t>
            </a:r>
          </a:p>
          <a:p>
            <a:endParaRPr lang="en-US"/>
          </a:p>
          <a:p>
            <a:r>
              <a:rPr lang="en-US">
                <a:ea typeface="+mn-lt"/>
                <a:cs typeface="+mn-lt"/>
              </a:rPr>
              <a:t>7. Replace missing values           of Payload Mass column with     </a:t>
            </a:r>
            <a:r>
              <a:rPr lang="en-US" err="1">
                <a:ea typeface="+mn-lt"/>
                <a:cs typeface="+mn-lt"/>
              </a:rPr>
              <a:t>calculated.mean</a:t>
            </a:r>
            <a:r>
              <a:rPr lang="en-US">
                <a:ea typeface="+mn-lt"/>
                <a:cs typeface="+mn-lt"/>
              </a:rPr>
              <a:t>() for this           column </a:t>
            </a:r>
          </a:p>
          <a:p>
            <a:endParaRPr lang="en-US">
              <a:ea typeface="+mn-lt"/>
              <a:cs typeface="+mn-lt"/>
            </a:endParaRPr>
          </a:p>
          <a:p>
            <a:r>
              <a:rPr lang="en-US">
                <a:ea typeface="+mn-lt"/>
                <a:cs typeface="+mn-lt"/>
              </a:rPr>
              <a:t>8. Export the data to CSV</a:t>
            </a:r>
            <a:endParaRPr lang="en-US"/>
          </a:p>
        </p:txBody>
      </p:sp>
    </p:spTree>
    <p:extLst>
      <p:ext uri="{BB962C8B-B14F-4D97-AF65-F5344CB8AC3E}">
        <p14:creationId xmlns:p14="http://schemas.microsoft.com/office/powerpoint/2010/main" val="5712418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0E000-5241-0FAA-D038-7C91394BA362}"/>
              </a:ext>
            </a:extLst>
          </p:cNvPr>
          <p:cNvSpPr>
            <a:spLocks noGrp="1"/>
          </p:cNvSpPr>
          <p:nvPr>
            <p:ph type="title"/>
          </p:nvPr>
        </p:nvSpPr>
        <p:spPr>
          <a:xfrm>
            <a:off x="2872248" y="1113403"/>
            <a:ext cx="8421688" cy="1325563"/>
          </a:xfrm>
        </p:spPr>
        <p:txBody>
          <a:bodyPr/>
          <a:lstStyle/>
          <a:p>
            <a:r>
              <a:rPr lang="en-US"/>
              <a:t>Data Collection – Web scraping</a:t>
            </a:r>
          </a:p>
        </p:txBody>
      </p:sp>
      <p:sp>
        <p:nvSpPr>
          <p:cNvPr id="7" name="Date Placeholder 6">
            <a:extLst>
              <a:ext uri="{FF2B5EF4-FFF2-40B4-BE49-F238E27FC236}">
                <a16:creationId xmlns:a16="http://schemas.microsoft.com/office/drawing/2014/main" id="{3101BAAA-2628-F168-F51E-EF5625624A3A}"/>
              </a:ext>
            </a:extLst>
          </p:cNvPr>
          <p:cNvSpPr>
            <a:spLocks noGrp="1"/>
          </p:cNvSpPr>
          <p:nvPr>
            <p:ph type="dt" sz="half" idx="10"/>
          </p:nvPr>
        </p:nvSpPr>
        <p:spPr/>
        <p:txBody>
          <a:bodyPr/>
          <a:lstStyle/>
          <a:p>
            <a:r>
              <a:rPr lang="en-US"/>
              <a:t>20XX</a:t>
            </a:r>
          </a:p>
        </p:txBody>
      </p:sp>
      <p:sp>
        <p:nvSpPr>
          <p:cNvPr id="11" name="Slide Number Placeholder 10">
            <a:extLst>
              <a:ext uri="{FF2B5EF4-FFF2-40B4-BE49-F238E27FC236}">
                <a16:creationId xmlns:a16="http://schemas.microsoft.com/office/drawing/2014/main" id="{79A5BDFC-34C8-9FF9-E34E-A36A92A2007F}"/>
              </a:ext>
            </a:extLst>
          </p:cNvPr>
          <p:cNvSpPr>
            <a:spLocks noGrp="1"/>
          </p:cNvSpPr>
          <p:nvPr>
            <p:ph type="sldNum" sz="quarter" idx="12"/>
          </p:nvPr>
        </p:nvSpPr>
        <p:spPr/>
        <p:txBody>
          <a:bodyPr/>
          <a:lstStyle/>
          <a:p>
            <a:fld id="{B5CEABB6-07DC-46E8-9B57-56EC44A396E5}" type="slidenum">
              <a:rPr lang="en-US" smtClean="0"/>
              <a:t>7</a:t>
            </a:fld>
            <a:endParaRPr lang="en-US"/>
          </a:p>
        </p:txBody>
      </p:sp>
      <p:sp>
        <p:nvSpPr>
          <p:cNvPr id="15" name="TextBox 14">
            <a:extLst>
              <a:ext uri="{FF2B5EF4-FFF2-40B4-BE49-F238E27FC236}">
                <a16:creationId xmlns:a16="http://schemas.microsoft.com/office/drawing/2014/main" id="{1E6638C1-C4E5-B28E-7743-23FED9C07CF7}"/>
              </a:ext>
            </a:extLst>
          </p:cNvPr>
          <p:cNvSpPr txBox="1"/>
          <p:nvPr/>
        </p:nvSpPr>
        <p:spPr>
          <a:xfrm>
            <a:off x="6315335" y="4685638"/>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cap="all">
                <a:solidFill>
                  <a:srgbClr val="404040"/>
                </a:solidFill>
                <a:hlinkClick r:id="rId2"/>
              </a:rPr>
              <a:t>GITHUB</a:t>
            </a:r>
            <a:endParaRPr lang="en-US" sz="1400"/>
          </a:p>
        </p:txBody>
      </p:sp>
      <p:sp>
        <p:nvSpPr>
          <p:cNvPr id="18" name="TextBox 17">
            <a:extLst>
              <a:ext uri="{FF2B5EF4-FFF2-40B4-BE49-F238E27FC236}">
                <a16:creationId xmlns:a16="http://schemas.microsoft.com/office/drawing/2014/main" id="{396C56B1-1FE6-E1E7-F13A-1D8F7FD6C896}"/>
              </a:ext>
            </a:extLst>
          </p:cNvPr>
          <p:cNvSpPr txBox="1"/>
          <p:nvPr/>
        </p:nvSpPr>
        <p:spPr>
          <a:xfrm>
            <a:off x="2874706" y="2155722"/>
            <a:ext cx="2743200" cy="424731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AutoNum type="arabicPeriod"/>
            </a:pPr>
            <a:r>
              <a:rPr lang="en-US">
                <a:ea typeface="+mn-lt"/>
                <a:cs typeface="+mn-lt"/>
              </a:rPr>
              <a:t>Request Falcon 9 launch data from Wikipedia </a:t>
            </a:r>
            <a:br>
              <a:rPr lang="en-US">
                <a:ea typeface="+mn-lt"/>
                <a:cs typeface="+mn-lt"/>
              </a:rPr>
            </a:br>
            <a:endParaRPr lang="en-US"/>
          </a:p>
          <a:p>
            <a:pPr marL="342900" indent="-342900">
              <a:buAutoNum type="arabicPeriod"/>
            </a:pPr>
            <a:r>
              <a:rPr lang="en-US">
                <a:ea typeface="+mn-lt"/>
                <a:cs typeface="+mn-lt"/>
              </a:rPr>
              <a:t>Create a </a:t>
            </a:r>
            <a:r>
              <a:rPr lang="en-US" err="1">
                <a:ea typeface="+mn-lt"/>
                <a:cs typeface="+mn-lt"/>
              </a:rPr>
              <a:t>BeautifulSoup</a:t>
            </a:r>
            <a:r>
              <a:rPr lang="en-US">
                <a:ea typeface="+mn-lt"/>
                <a:cs typeface="+mn-lt"/>
              </a:rPr>
              <a:t> object from the HTML response </a:t>
            </a:r>
          </a:p>
          <a:p>
            <a:pPr marL="342900" indent="-342900">
              <a:buAutoNum type="arabicPeriod"/>
            </a:pPr>
            <a:endParaRPr lang="en-US">
              <a:ea typeface="+mn-lt"/>
              <a:cs typeface="+mn-lt"/>
            </a:endParaRPr>
          </a:p>
          <a:p>
            <a:pPr marL="342900" indent="-342900">
              <a:buAutoNum type="arabicPeriod"/>
            </a:pPr>
            <a:r>
              <a:rPr lang="en-US">
                <a:ea typeface="+mn-lt"/>
                <a:cs typeface="+mn-lt"/>
              </a:rPr>
              <a:t>Extract all column names from the HTML table header</a:t>
            </a:r>
          </a:p>
          <a:p>
            <a:pPr marL="342900" indent="-342900">
              <a:buAutoNum type="arabicPeriod"/>
            </a:pPr>
            <a:endParaRPr lang="en-US">
              <a:ea typeface="+mn-lt"/>
              <a:cs typeface="+mn-lt"/>
            </a:endParaRPr>
          </a:p>
          <a:p>
            <a:pPr marL="342900" indent="-342900">
              <a:buAutoNum type="arabicPeriod"/>
            </a:pPr>
            <a:r>
              <a:rPr lang="en-US">
                <a:ea typeface="+mn-lt"/>
                <a:cs typeface="+mn-lt"/>
              </a:rPr>
              <a:t>Collect the data by parsing HTML tables</a:t>
            </a:r>
          </a:p>
        </p:txBody>
      </p:sp>
      <p:sp>
        <p:nvSpPr>
          <p:cNvPr id="19" name="TextBox 18">
            <a:extLst>
              <a:ext uri="{FF2B5EF4-FFF2-40B4-BE49-F238E27FC236}">
                <a16:creationId xmlns:a16="http://schemas.microsoft.com/office/drawing/2014/main" id="{FDC0A356-AD77-7D37-DD17-FBCABFADF111}"/>
              </a:ext>
            </a:extLst>
          </p:cNvPr>
          <p:cNvSpPr txBox="1"/>
          <p:nvPr/>
        </p:nvSpPr>
        <p:spPr>
          <a:xfrm>
            <a:off x="6174658" y="2155723"/>
            <a:ext cx="3024552"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mn-lt"/>
                <a:cs typeface="+mn-lt"/>
              </a:rPr>
              <a:t>5. Construct data obtained  data into a dictionary </a:t>
            </a:r>
          </a:p>
          <a:p>
            <a:endParaRPr lang="en-US"/>
          </a:p>
          <a:p>
            <a:r>
              <a:rPr lang="en-US">
                <a:ea typeface="+mn-lt"/>
                <a:cs typeface="+mn-lt"/>
              </a:rPr>
              <a:t>6. Create a </a:t>
            </a:r>
            <a:r>
              <a:rPr lang="en-US" err="1">
                <a:ea typeface="+mn-lt"/>
                <a:cs typeface="+mn-lt"/>
              </a:rPr>
              <a:t>dataframe</a:t>
            </a:r>
            <a:r>
              <a:rPr lang="en-US">
                <a:ea typeface="+mn-lt"/>
                <a:cs typeface="+mn-lt"/>
              </a:rPr>
              <a:t> from  the dictionary</a:t>
            </a:r>
            <a:endParaRPr lang="en-US"/>
          </a:p>
          <a:p>
            <a:endParaRPr lang="en-US"/>
          </a:p>
          <a:p>
            <a:r>
              <a:rPr lang="en-US">
                <a:ea typeface="+mn-lt"/>
                <a:cs typeface="+mn-lt"/>
              </a:rPr>
              <a:t>7. Export the data to CSV</a:t>
            </a:r>
            <a:endParaRPr lang="en-US" err="1"/>
          </a:p>
        </p:txBody>
      </p:sp>
    </p:spTree>
    <p:extLst>
      <p:ext uri="{BB962C8B-B14F-4D97-AF65-F5344CB8AC3E}">
        <p14:creationId xmlns:p14="http://schemas.microsoft.com/office/powerpoint/2010/main" val="29722983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E1C88-627C-4655-A4FB-0BB02EDB078A}"/>
              </a:ext>
            </a:extLst>
          </p:cNvPr>
          <p:cNvSpPr>
            <a:spLocks noGrp="1"/>
          </p:cNvSpPr>
          <p:nvPr>
            <p:ph type="title"/>
          </p:nvPr>
        </p:nvSpPr>
        <p:spPr>
          <a:xfrm>
            <a:off x="1325204" y="37026"/>
            <a:ext cx="5111750" cy="1204912"/>
          </a:xfrm>
        </p:spPr>
        <p:txBody>
          <a:bodyPr/>
          <a:lstStyle/>
          <a:p>
            <a:r>
              <a:rPr lang="en-US"/>
              <a:t>Data wrangling</a:t>
            </a:r>
          </a:p>
        </p:txBody>
      </p:sp>
      <p:sp>
        <p:nvSpPr>
          <p:cNvPr id="3" name="Content Placeholder 2">
            <a:extLst>
              <a:ext uri="{FF2B5EF4-FFF2-40B4-BE49-F238E27FC236}">
                <a16:creationId xmlns:a16="http://schemas.microsoft.com/office/drawing/2014/main" id="{033634FE-ADF0-4BC3-A0A9-447EA9DD096B}"/>
              </a:ext>
            </a:extLst>
          </p:cNvPr>
          <p:cNvSpPr>
            <a:spLocks noGrp="1"/>
          </p:cNvSpPr>
          <p:nvPr>
            <p:ph type="body" idx="1"/>
          </p:nvPr>
        </p:nvSpPr>
        <p:spPr>
          <a:xfrm>
            <a:off x="1325204" y="1509967"/>
            <a:ext cx="6930717" cy="5102071"/>
          </a:xfrm>
        </p:spPr>
        <p:txBody>
          <a:bodyPr vert="horz" lIns="91440" tIns="45720" rIns="91440" bIns="45720" rtlCol="0" anchor="t">
            <a:normAutofit fontScale="92500"/>
          </a:bodyPr>
          <a:lstStyle/>
          <a:p>
            <a:r>
              <a:rPr lang="en-US" sz="1600">
                <a:solidFill>
                  <a:srgbClr val="404040"/>
                </a:solidFill>
                <a:ea typeface="+mn-lt"/>
                <a:cs typeface="+mn-lt"/>
              </a:rPr>
              <a:t>Data Wrangling:</a:t>
            </a:r>
            <a:endParaRPr lang="en-US" sz="1600"/>
          </a:p>
          <a:p>
            <a:pPr marL="285750" indent="-285750">
              <a:buFont typeface="Arial"/>
              <a:buChar char="•"/>
            </a:pPr>
            <a:r>
              <a:rPr lang="en-US">
                <a:solidFill>
                  <a:srgbClr val="404040"/>
                </a:solidFill>
                <a:ea typeface="+mn-lt"/>
                <a:cs typeface="+mn-lt"/>
              </a:rPr>
              <a:t>The data is processed to handle missing entries and encode categorical features using one-hot encoding.</a:t>
            </a:r>
            <a:endParaRPr lang="en-US"/>
          </a:p>
          <a:p>
            <a:pPr marL="285750" indent="-285750">
              <a:buFont typeface="Arial"/>
              <a:buChar char="•"/>
            </a:pPr>
            <a:r>
              <a:rPr lang="en-US">
                <a:solidFill>
                  <a:srgbClr val="404040"/>
                </a:solidFill>
                <a:ea typeface="+mn-lt"/>
                <a:cs typeface="+mn-lt"/>
              </a:rPr>
              <a:t>An additional column named 'Class' is introduced to the </a:t>
            </a:r>
            <a:r>
              <a:rPr lang="en-US" err="1">
                <a:solidFill>
                  <a:srgbClr val="404040"/>
                </a:solidFill>
                <a:ea typeface="+mn-lt"/>
                <a:cs typeface="+mn-lt"/>
              </a:rPr>
              <a:t>dataframe</a:t>
            </a:r>
            <a:r>
              <a:rPr lang="en-US">
                <a:solidFill>
                  <a:srgbClr val="404040"/>
                </a:solidFill>
                <a:ea typeface="+mn-lt"/>
                <a:cs typeface="+mn-lt"/>
              </a:rPr>
              <a:t>, where:</a:t>
            </a:r>
            <a:endParaRPr lang="en-US"/>
          </a:p>
          <a:p>
            <a:pPr marL="742950" lvl="1" indent="-285750">
              <a:buFont typeface="Arial"/>
              <a:buChar char="•"/>
            </a:pPr>
            <a:r>
              <a:rPr lang="en-US" sz="1300">
                <a:solidFill>
                  <a:srgbClr val="404040"/>
                </a:solidFill>
                <a:ea typeface="+mn-lt"/>
                <a:cs typeface="+mn-lt"/>
              </a:rPr>
              <a:t>'Class' contains 0 if a launch is failed and 1 if it is successful.</a:t>
            </a:r>
            <a:endParaRPr lang="en-US" sz="1300"/>
          </a:p>
          <a:p>
            <a:pPr marL="285750" indent="-285750">
              <a:buFont typeface="Arial"/>
              <a:buChar char="•"/>
            </a:pPr>
            <a:r>
              <a:rPr lang="en-US">
                <a:solidFill>
                  <a:srgbClr val="404040"/>
                </a:solidFill>
                <a:ea typeface="+mn-lt"/>
                <a:cs typeface="+mn-lt"/>
              </a:rPr>
              <a:t>The resulting dataset comprises 90 rows (instances) and 83 columns (features).</a:t>
            </a:r>
            <a:endParaRPr lang="en-US"/>
          </a:p>
          <a:p>
            <a:r>
              <a:rPr lang="en-US" sz="1600">
                <a:solidFill>
                  <a:srgbClr val="404040"/>
                </a:solidFill>
                <a:ea typeface="+mn-lt"/>
                <a:cs typeface="+mn-lt"/>
              </a:rPr>
              <a:t>In the dataset, various scenarios depict the outcome of booster landings:</a:t>
            </a:r>
            <a:endParaRPr lang="en-US" sz="1600"/>
          </a:p>
          <a:p>
            <a:pPr marL="285750" indent="-285750">
              <a:buFont typeface="Arial"/>
              <a:buChar char="•"/>
            </a:pPr>
            <a:r>
              <a:rPr lang="en-US">
                <a:solidFill>
                  <a:srgbClr val="404040"/>
                </a:solidFill>
                <a:ea typeface="+mn-lt"/>
                <a:cs typeface="+mn-lt"/>
              </a:rPr>
              <a:t>True Ocean: Successful landing in a specific region of the ocean.</a:t>
            </a:r>
            <a:endParaRPr lang="en-US"/>
          </a:p>
          <a:p>
            <a:pPr marL="285750" indent="-285750">
              <a:buFont typeface="Arial"/>
              <a:buChar char="•"/>
            </a:pPr>
            <a:r>
              <a:rPr lang="en-US">
                <a:solidFill>
                  <a:srgbClr val="404040"/>
                </a:solidFill>
                <a:ea typeface="+mn-lt"/>
                <a:cs typeface="+mn-lt"/>
              </a:rPr>
              <a:t>False Ocean: Unsuccessful landing in a specific region of the ocean.</a:t>
            </a:r>
            <a:endParaRPr lang="en-US"/>
          </a:p>
          <a:p>
            <a:pPr marL="285750" indent="-285750">
              <a:buFont typeface="Arial"/>
              <a:buChar char="•"/>
            </a:pPr>
            <a:r>
              <a:rPr lang="en-US">
                <a:solidFill>
                  <a:srgbClr val="404040"/>
                </a:solidFill>
                <a:ea typeface="+mn-lt"/>
                <a:cs typeface="+mn-lt"/>
              </a:rPr>
              <a:t>True RTLS: Successful landing on a ground pad.</a:t>
            </a:r>
            <a:endParaRPr lang="en-US"/>
          </a:p>
          <a:p>
            <a:pPr marL="285750" indent="-285750">
              <a:buFont typeface="Arial"/>
              <a:buChar char="•"/>
            </a:pPr>
            <a:r>
              <a:rPr lang="en-US">
                <a:solidFill>
                  <a:srgbClr val="404040"/>
                </a:solidFill>
                <a:ea typeface="+mn-lt"/>
                <a:cs typeface="+mn-lt"/>
              </a:rPr>
              <a:t>False RTLS: Unsuccessful landing on a ground pad.</a:t>
            </a:r>
            <a:endParaRPr lang="en-US"/>
          </a:p>
          <a:p>
            <a:pPr marL="285750" indent="-285750">
              <a:buFont typeface="Arial"/>
              <a:buChar char="•"/>
            </a:pPr>
            <a:r>
              <a:rPr lang="en-US">
                <a:solidFill>
                  <a:srgbClr val="404040"/>
                </a:solidFill>
                <a:ea typeface="+mn-lt"/>
                <a:cs typeface="+mn-lt"/>
              </a:rPr>
              <a:t>True ASDS: Successful landing on a drone ship.</a:t>
            </a:r>
            <a:endParaRPr lang="en-US"/>
          </a:p>
          <a:p>
            <a:pPr marL="285750" indent="-285750">
              <a:buFont typeface="Arial"/>
              <a:buChar char="•"/>
            </a:pPr>
            <a:r>
              <a:rPr lang="en-US">
                <a:solidFill>
                  <a:srgbClr val="404040"/>
                </a:solidFill>
                <a:ea typeface="+mn-lt"/>
                <a:cs typeface="+mn-lt"/>
              </a:rPr>
              <a:t>False ASDS: Unsuccessful landing on a drone ship.</a:t>
            </a:r>
            <a:endParaRPr lang="en-US"/>
          </a:p>
          <a:p>
            <a:pPr marL="285750" indent="-285750">
              <a:buFont typeface="Arial"/>
              <a:buChar char="•"/>
            </a:pPr>
            <a:r>
              <a:rPr lang="en-US" sz="1600">
                <a:solidFill>
                  <a:srgbClr val="404040"/>
                </a:solidFill>
                <a:ea typeface="+mn-lt"/>
                <a:cs typeface="+mn-lt"/>
              </a:rPr>
              <a:t>These outcomes are primarily transformed into Training Labels:</a:t>
            </a:r>
            <a:endParaRPr lang="en-US" sz="1600"/>
          </a:p>
          <a:p>
            <a:pPr marL="742950" lvl="1" indent="-285750">
              <a:buFont typeface="Arial"/>
              <a:buChar char="•"/>
            </a:pPr>
            <a:r>
              <a:rPr lang="en-US" sz="1300">
                <a:solidFill>
                  <a:srgbClr val="404040"/>
                </a:solidFill>
                <a:ea typeface="+mn-lt"/>
                <a:cs typeface="+mn-lt"/>
              </a:rPr>
              <a:t>"1" indicates a successful booster landing.</a:t>
            </a:r>
            <a:endParaRPr lang="en-US" sz="1300"/>
          </a:p>
          <a:p>
            <a:pPr marL="742950" lvl="1" indent="-285750">
              <a:buFont typeface="Arial"/>
              <a:buChar char="•"/>
            </a:pPr>
            <a:r>
              <a:rPr lang="en-US" sz="1300">
                <a:solidFill>
                  <a:srgbClr val="404040"/>
                </a:solidFill>
                <a:ea typeface="+mn-lt"/>
                <a:cs typeface="+mn-lt"/>
              </a:rPr>
              <a:t>"0" indicates an unsuccessful landing.</a:t>
            </a:r>
            <a:endParaRPr lang="en-US" sz="1300"/>
          </a:p>
          <a:p>
            <a:endParaRPr lang="en-US"/>
          </a:p>
        </p:txBody>
      </p:sp>
      <p:sp>
        <p:nvSpPr>
          <p:cNvPr id="4" name="Date Placeholder 3">
            <a:extLst>
              <a:ext uri="{FF2B5EF4-FFF2-40B4-BE49-F238E27FC236}">
                <a16:creationId xmlns:a16="http://schemas.microsoft.com/office/drawing/2014/main" id="{5C2ACA2A-6BBE-47CF-B76F-F56C9DBF77E6}"/>
              </a:ext>
            </a:extLst>
          </p:cNvPr>
          <p:cNvSpPr>
            <a:spLocks noGrp="1"/>
          </p:cNvSpPr>
          <p:nvPr>
            <p:ph type="dt" sz="half" idx="10"/>
          </p:nvPr>
        </p:nvSpPr>
        <p:spPr>
          <a:xfrm>
            <a:off x="838200" y="6356350"/>
            <a:ext cx="2743200" cy="365125"/>
          </a:xfrm>
        </p:spPr>
        <p:txBody>
          <a:bodyPr/>
          <a:lstStyle/>
          <a:p>
            <a:r>
              <a:rPr lang="en-US"/>
              <a:t>20XX</a:t>
            </a:r>
          </a:p>
        </p:txBody>
      </p:sp>
      <p:sp>
        <p:nvSpPr>
          <p:cNvPr id="8" name="Slide Number Placeholder 7">
            <a:extLst>
              <a:ext uri="{FF2B5EF4-FFF2-40B4-BE49-F238E27FC236}">
                <a16:creationId xmlns:a16="http://schemas.microsoft.com/office/drawing/2014/main" id="{854C265B-966C-D21B-3237-C7E66D6D5768}"/>
              </a:ext>
            </a:extLst>
          </p:cNvPr>
          <p:cNvSpPr>
            <a:spLocks noGrp="1"/>
          </p:cNvSpPr>
          <p:nvPr>
            <p:ph type="sldNum" sz="quarter" idx="12"/>
          </p:nvPr>
        </p:nvSpPr>
        <p:spPr/>
        <p:txBody>
          <a:bodyPr/>
          <a:lstStyle/>
          <a:p>
            <a:fld id="{B5CEABB6-07DC-46E8-9B57-56EC44A396E5}" type="slidenum">
              <a:rPr lang="en-US" smtClean="0"/>
              <a:t>8</a:t>
            </a:fld>
            <a:endParaRPr lang="en-US"/>
          </a:p>
        </p:txBody>
      </p:sp>
    </p:spTree>
    <p:extLst>
      <p:ext uri="{BB962C8B-B14F-4D97-AF65-F5344CB8AC3E}">
        <p14:creationId xmlns:p14="http://schemas.microsoft.com/office/powerpoint/2010/main" val="13463722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1885156" y="130177"/>
            <a:ext cx="8421688" cy="1325563"/>
          </a:xfrm>
        </p:spPr>
        <p:txBody>
          <a:bodyPr/>
          <a:lstStyle/>
          <a:p>
            <a:r>
              <a:rPr lang="en-US"/>
              <a:t>Eda with pandas and numpy</a:t>
            </a:r>
          </a:p>
        </p:txBody>
      </p:sp>
      <p:sp>
        <p:nvSpPr>
          <p:cNvPr id="3" name="Content Placeholder 2">
            <a:extLst>
              <a:ext uri="{FF2B5EF4-FFF2-40B4-BE49-F238E27FC236}">
                <a16:creationId xmlns:a16="http://schemas.microsoft.com/office/drawing/2014/main" id="{D4A2EB3F-4D60-451F-8F45-7D6654D2FCD9}"/>
              </a:ext>
            </a:extLst>
          </p:cNvPr>
          <p:cNvSpPr>
            <a:spLocks noGrp="1"/>
          </p:cNvSpPr>
          <p:nvPr>
            <p:ph type="body" sz="quarter" idx="13"/>
          </p:nvPr>
        </p:nvSpPr>
        <p:spPr>
          <a:xfrm>
            <a:off x="1886943" y="1452739"/>
            <a:ext cx="4105686" cy="3542456"/>
          </a:xfrm>
        </p:spPr>
        <p:txBody>
          <a:bodyPr vert="horz" lIns="91440" tIns="45720" rIns="91440" bIns="45720" rtlCol="0" anchor="t">
            <a:normAutofit fontScale="92500" lnSpcReduction="10000"/>
          </a:bodyPr>
          <a:lstStyle/>
          <a:p>
            <a:pPr algn="l"/>
            <a:r>
              <a:rPr lang="en-US">
                <a:ea typeface="+mj-lt"/>
                <a:cs typeface="+mj-lt"/>
              </a:rPr>
              <a:t>Charts were plotted to visualize various relationships:</a:t>
            </a:r>
          </a:p>
          <a:p>
            <a:pPr marL="285750" indent="-285750" algn="l">
              <a:buFont typeface="Arial"/>
              <a:buChar char="•"/>
            </a:pPr>
            <a:r>
              <a:rPr lang="en-US">
                <a:ea typeface="+mj-lt"/>
                <a:cs typeface="+mj-lt"/>
              </a:rPr>
              <a:t>Flight Number vs. Payload Mass</a:t>
            </a:r>
          </a:p>
          <a:p>
            <a:pPr marL="285750" indent="-285750" algn="l">
              <a:buFont typeface="Arial"/>
              <a:buChar char="•"/>
            </a:pPr>
            <a:r>
              <a:rPr lang="en-US">
                <a:ea typeface="+mj-lt"/>
                <a:cs typeface="+mj-lt"/>
              </a:rPr>
              <a:t>Flight Number vs. Launch Site</a:t>
            </a:r>
          </a:p>
          <a:p>
            <a:pPr marL="285750" indent="-285750" algn="l">
              <a:buFont typeface="Arial"/>
              <a:buChar char="•"/>
            </a:pPr>
            <a:r>
              <a:rPr lang="en-US">
                <a:ea typeface="+mj-lt"/>
                <a:cs typeface="+mj-lt"/>
              </a:rPr>
              <a:t>Payload Mass vs. Launch Site</a:t>
            </a:r>
          </a:p>
          <a:p>
            <a:pPr marL="285750" indent="-285750" algn="l">
              <a:buFont typeface="Arial"/>
              <a:buChar char="•"/>
            </a:pPr>
            <a:r>
              <a:rPr lang="en-US">
                <a:ea typeface="+mj-lt"/>
                <a:cs typeface="+mj-lt"/>
              </a:rPr>
              <a:t>Orbit Type vs. Success Rate</a:t>
            </a:r>
          </a:p>
          <a:p>
            <a:pPr marL="285750" indent="-285750" algn="l">
              <a:buFont typeface="Arial"/>
              <a:buChar char="•"/>
            </a:pPr>
            <a:r>
              <a:rPr lang="en-US">
                <a:ea typeface="+mj-lt"/>
                <a:cs typeface="+mj-lt"/>
              </a:rPr>
              <a:t>Flight Number vs. Orbit Type</a:t>
            </a:r>
          </a:p>
          <a:p>
            <a:pPr marL="285750" indent="-285750" algn="l">
              <a:buFont typeface="Arial"/>
              <a:buChar char="•"/>
            </a:pPr>
            <a:r>
              <a:rPr lang="en-US">
                <a:ea typeface="+mj-lt"/>
                <a:cs typeface="+mj-lt"/>
              </a:rPr>
              <a:t>Payload Mass vs. Orbit Type</a:t>
            </a:r>
          </a:p>
          <a:p>
            <a:pPr marL="285750" indent="-285750" algn="l">
              <a:buFont typeface="Arial"/>
              <a:buChar char="•"/>
            </a:pPr>
            <a:r>
              <a:rPr lang="en-US">
                <a:ea typeface="+mj-lt"/>
                <a:cs typeface="+mj-lt"/>
              </a:rPr>
              <a:t>Success Rate Yearly Trend</a:t>
            </a:r>
            <a:endParaRPr lang="en-US"/>
          </a:p>
          <a:p>
            <a:pPr algn="l"/>
            <a:endParaRPr lang="en-US"/>
          </a:p>
        </p:txBody>
      </p:sp>
      <p:sp>
        <p:nvSpPr>
          <p:cNvPr id="80" name="Date Placeholder 79">
            <a:extLst>
              <a:ext uri="{FF2B5EF4-FFF2-40B4-BE49-F238E27FC236}">
                <a16:creationId xmlns:a16="http://schemas.microsoft.com/office/drawing/2014/main" id="{BC1F9D86-85D8-4FD0-B0D3-47D778722782}"/>
              </a:ext>
            </a:extLst>
          </p:cNvPr>
          <p:cNvSpPr>
            <a:spLocks noGrp="1"/>
          </p:cNvSpPr>
          <p:nvPr>
            <p:ph type="dt" sz="half" idx="20"/>
          </p:nvPr>
        </p:nvSpPr>
        <p:spPr>
          <a:xfrm>
            <a:off x="838200" y="6356350"/>
            <a:ext cx="2743200" cy="365125"/>
          </a:xfrm>
        </p:spPr>
        <p:txBody>
          <a:bodyPr/>
          <a:lstStyle/>
          <a:p>
            <a:r>
              <a:rPr lang="en-US"/>
              <a:t>20XX</a:t>
            </a:r>
          </a:p>
        </p:txBody>
      </p:sp>
      <p:sp>
        <p:nvSpPr>
          <p:cNvPr id="12" name="Slide Number Placeholder 11">
            <a:extLst>
              <a:ext uri="{FF2B5EF4-FFF2-40B4-BE49-F238E27FC236}">
                <a16:creationId xmlns:a16="http://schemas.microsoft.com/office/drawing/2014/main" id="{EE5128D1-A3C2-8582-BF44-BE4A6363C003}"/>
              </a:ext>
            </a:extLst>
          </p:cNvPr>
          <p:cNvSpPr>
            <a:spLocks noGrp="1"/>
          </p:cNvSpPr>
          <p:nvPr>
            <p:ph type="sldNum" sz="quarter" idx="22"/>
          </p:nvPr>
        </p:nvSpPr>
        <p:spPr/>
        <p:txBody>
          <a:bodyPr/>
          <a:lstStyle/>
          <a:p>
            <a:fld id="{B5CEABB6-07DC-46E8-9B57-56EC44A396E5}" type="slidenum">
              <a:rPr lang="en-US" smtClean="0"/>
              <a:t>9</a:t>
            </a:fld>
            <a:endParaRPr lang="en-US"/>
          </a:p>
        </p:txBody>
      </p:sp>
      <p:sp>
        <p:nvSpPr>
          <p:cNvPr id="6" name="Content Placeholder 2">
            <a:extLst>
              <a:ext uri="{FF2B5EF4-FFF2-40B4-BE49-F238E27FC236}">
                <a16:creationId xmlns:a16="http://schemas.microsoft.com/office/drawing/2014/main" id="{0482E635-2AF3-BC51-0997-85AE0838CD68}"/>
              </a:ext>
            </a:extLst>
          </p:cNvPr>
          <p:cNvSpPr txBox="1">
            <a:spLocks/>
          </p:cNvSpPr>
          <p:nvPr/>
        </p:nvSpPr>
        <p:spPr>
          <a:xfrm>
            <a:off x="6611343" y="1452739"/>
            <a:ext cx="4105686" cy="3542456"/>
          </a:xfrm>
          <a:prstGeom prst="rect">
            <a:avLst/>
          </a:prstGeom>
        </p:spPr>
        <p:txBody>
          <a:bodyPr vert="horz" lIns="91440" tIns="45720" rIns="91440" bIns="45720" rtlCol="0" anchor="t">
            <a:normAutofit fontScale="92500" lnSpcReduction="10000"/>
          </a:bodyPr>
          <a:lstStyle>
            <a:lvl1pPr marL="0" indent="0" algn="ctr" defTabSz="914400" rtl="0" eaLnBrk="1" latinLnBrk="0" hangingPunct="1">
              <a:lnSpc>
                <a:spcPct val="90000"/>
              </a:lnSpc>
              <a:spcBef>
                <a:spcPts val="1000"/>
              </a:spcBef>
              <a:buFont typeface="Arial" panose="020B0604020202020204" pitchFamily="34" charset="0"/>
              <a:buNone/>
              <a:defRPr lang="en-US" sz="2000" kern="1200" spc="150" baseline="0" dirty="0">
                <a:solidFill>
                  <a:schemeClr val="tx1">
                    <a:lumMod val="75000"/>
                    <a:lumOff val="25000"/>
                  </a:schemeClr>
                </a:solidFill>
                <a:latin typeface="+mj-lt"/>
                <a:ea typeface="+mj-ea"/>
                <a:cs typeface="+mj-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US">
                <a:ea typeface="+mj-lt"/>
                <a:cs typeface="+mj-lt"/>
              </a:rPr>
              <a:t>Scatterplots illustrate the relationship between variables, which could be utilized in a machine learning model if a relationship exists.</a:t>
            </a:r>
          </a:p>
          <a:p>
            <a:pPr algn="l"/>
            <a:r>
              <a:rPr lang="en-US">
                <a:ea typeface="+mj-lt"/>
                <a:cs typeface="+mj-lt"/>
              </a:rPr>
              <a:t>Bar charts provide comparisons among discrete categories, aiming to demonstrate the relationship between specific categories and a measured value.</a:t>
            </a:r>
          </a:p>
          <a:p>
            <a:pPr algn="l"/>
            <a:r>
              <a:rPr lang="en-US">
                <a:ea typeface="+mj-lt"/>
                <a:cs typeface="+mj-lt"/>
              </a:rPr>
              <a:t>Line charts depict trends in data over time (time series).</a:t>
            </a:r>
            <a:endParaRPr lang="en-US"/>
          </a:p>
          <a:p>
            <a:pPr algn="l"/>
            <a:endParaRPr lang="en-US"/>
          </a:p>
        </p:txBody>
      </p:sp>
    </p:spTree>
    <p:extLst>
      <p:ext uri="{BB962C8B-B14F-4D97-AF65-F5344CB8AC3E}">
        <p14:creationId xmlns:p14="http://schemas.microsoft.com/office/powerpoint/2010/main" val="1593920805"/>
      </p:ext>
    </p:extLst>
  </p:cSld>
  <p:clrMapOvr>
    <a:masterClrMapping/>
  </p:clrMapOvr>
</p:sld>
</file>

<file path=ppt/theme/theme1.xml><?xml version="1.0" encoding="utf-8"?>
<a:theme xmlns:a="http://schemas.openxmlformats.org/drawingml/2006/main" name="Monoline">
  <a:themeElements>
    <a:clrScheme name="Custom 167">
      <a:dk1>
        <a:sysClr val="windowText" lastClr="000000"/>
      </a:dk1>
      <a:lt1>
        <a:sysClr val="window" lastClr="FFFFFF"/>
      </a:lt1>
      <a:dk2>
        <a:srgbClr val="44546A"/>
      </a:dk2>
      <a:lt2>
        <a:srgbClr val="E7E6E6"/>
      </a:lt2>
      <a:accent1>
        <a:srgbClr val="FBF4EF"/>
      </a:accent1>
      <a:accent2>
        <a:srgbClr val="F7F6F3"/>
      </a:accent2>
      <a:accent3>
        <a:srgbClr val="A5A5A5"/>
      </a:accent3>
      <a:accent4>
        <a:srgbClr val="FFC000"/>
      </a:accent4>
      <a:accent5>
        <a:srgbClr val="5B9BD5"/>
      </a:accent5>
      <a:accent6>
        <a:srgbClr val="70AD47"/>
      </a:accent6>
      <a:hlink>
        <a:srgbClr val="0563C1"/>
      </a:hlink>
      <a:folHlink>
        <a:srgbClr val="954F72"/>
      </a:folHlink>
    </a:clrScheme>
    <a:fontScheme name="Custom 56">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56180624 Minimalist light sales pitch_Win32_v3" id="{6E94D4DF-24E6-4758-8701-2C20AC2BF2DD}" vid="{D9C778EE-A573-4D68-89BA-A3DB5F810EA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7" ma:contentTypeDescription="Create a new document." ma:contentTypeScope="" ma:versionID="c6f9a84f66a9c8b9a21755b9ffafb945">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27df39e3e7036dff54f89ddd5805ce72"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6C8B084D-D430-4822-B3CB-DEADB2E7A5FC}">
  <ds:schemaRefs>
    <ds:schemaRef ds:uri="http://schemas.microsoft.com/sharepoint/v3/contenttype/forms"/>
  </ds:schemaRefs>
</ds:datastoreItem>
</file>

<file path=customXml/itemProps2.xml><?xml version="1.0" encoding="utf-8"?>
<ds:datastoreItem xmlns:ds="http://schemas.openxmlformats.org/officeDocument/2006/customXml" ds:itemID="{15BFCE94-6EC9-4D8E-89B6-C22DE7AD70CB}">
  <ds:schemaRefs>
    <ds:schemaRef ds:uri="16c05727-aa75-4e4a-9b5f-8a80a1165891"/>
    <ds:schemaRef ds:uri="230e9df3-be65-4c73-a93b-d1236ebd677e"/>
    <ds:schemaRef ds:uri="71af3243-3dd4-4a8d-8c0d-dd76da1f02a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211845F9-C5F4-4AA5-BA9E-EC2182E91488}">
  <ds:schemaRefs>
    <ds:schemaRef ds:uri="230e9df3-be65-4c73-a93b-d1236ebd677e"/>
    <ds:schemaRef ds:uri="71af3243-3dd4-4a8d-8c0d-dd76da1f02a5"/>
    <ds:schemaRef ds:uri="http://schemas.microsoft.com/office/2006/metadata/properties"/>
    <ds:schemaRef ds:uri="http://schemas.microsoft.com/office/infopath/2007/PartnerControls"/>
    <ds:schemaRef ds:uri="http://schemas.microsoft.com/sharepoint/v3"/>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
  <Application>Microsoft Office PowerPoint</Application>
  <PresentationFormat>Widescreen</PresentationFormat>
  <Slides>43</Slides>
  <Notes>0</Notes>
  <HiddenSlides>0</HiddenSlides>
  <ScaleCrop>false</ScaleCrop>
  <HeadingPairs>
    <vt:vector size="4" baseType="variant">
      <vt:variant>
        <vt:lpstr>Theme</vt:lpstr>
      </vt:variant>
      <vt:variant>
        <vt:i4>1</vt:i4>
      </vt:variant>
      <vt:variant>
        <vt:lpstr>Slide Titles</vt:lpstr>
      </vt:variant>
      <vt:variant>
        <vt:i4>43</vt:i4>
      </vt:variant>
    </vt:vector>
  </HeadingPairs>
  <TitlesOfParts>
    <vt:vector size="44" baseType="lpstr">
      <vt:lpstr>Monoline</vt:lpstr>
      <vt:lpstr>Data science capstone</vt:lpstr>
      <vt:lpstr>Outline</vt:lpstr>
      <vt:lpstr>Executive summary</vt:lpstr>
      <vt:lpstr>Introduction</vt:lpstr>
      <vt:lpstr>Methodology</vt:lpstr>
      <vt:lpstr>Data Collection – Spacex api</vt:lpstr>
      <vt:lpstr>Data Collection – Web scraping</vt:lpstr>
      <vt:lpstr>Data wrangling</vt:lpstr>
      <vt:lpstr>Eda with pandas and numpy</vt:lpstr>
      <vt:lpstr>Eda with sql</vt:lpstr>
      <vt:lpstr>Interactive map with folium</vt:lpstr>
      <vt:lpstr>Building a dashboard with plotly</vt:lpstr>
      <vt:lpstr>Predictive analysis (Classification)</vt:lpstr>
      <vt:lpstr>Section 2: insights drawn from eda visualization</vt:lpstr>
      <vt:lpstr>PowerPoint Presentation</vt:lpstr>
      <vt:lpstr>PowerPoint Presentation</vt:lpstr>
      <vt:lpstr>PowerPoint Presentation</vt:lpstr>
      <vt:lpstr>PowerPoint Presentation</vt:lpstr>
      <vt:lpstr>PowerPoint Presentation</vt:lpstr>
      <vt:lpstr>PowerPoint Presentation</vt:lpstr>
      <vt:lpstr>Section 3: insights drawn from eda 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Section 4: interactive map with folium</vt:lpstr>
      <vt:lpstr>All launch site locations on a global map</vt:lpstr>
      <vt:lpstr>Color labelled launch records on the map</vt:lpstr>
      <vt:lpstr>The distance between ksc lc-39a to its proximities</vt:lpstr>
      <vt:lpstr>Section 5: building a dashboard with plotly</vt:lpstr>
      <vt:lpstr>Launch success by site</vt:lpstr>
      <vt:lpstr>Launch site with highest success ratio</vt:lpstr>
      <vt:lpstr>Payload mass vs launch outcomes for all sites</vt:lpstr>
      <vt:lpstr>Section 6: predictive analysis (classification)</vt:lpstr>
      <vt:lpstr>Classification accuracy</vt:lpstr>
      <vt:lpstr>Confusion matrix</vt:lpstr>
      <vt:lpstr>Conclusions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Pitch deck</dc:title>
  <dc:creator/>
  <cp:revision>2</cp:revision>
  <dcterms:created xsi:type="dcterms:W3CDTF">2024-02-06T13:53:17Z</dcterms:created>
  <dcterms:modified xsi:type="dcterms:W3CDTF">2024-02-26T17:27:18Z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